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1"/>
  </p:sldMasterIdLst>
  <p:sldIdLst>
    <p:sldId id="256" r:id="rId2"/>
    <p:sldId id="292" r:id="rId3"/>
    <p:sldId id="293" r:id="rId4"/>
    <p:sldId id="260" r:id="rId5"/>
    <p:sldId id="262" r:id="rId6"/>
    <p:sldId id="265" r:id="rId7"/>
    <p:sldId id="261" r:id="rId8"/>
    <p:sldId id="299" r:id="rId9"/>
    <p:sldId id="300" r:id="rId10"/>
    <p:sldId id="301" r:id="rId11"/>
    <p:sldId id="268" r:id="rId12"/>
    <p:sldId id="270" r:id="rId13"/>
    <p:sldId id="302" r:id="rId14"/>
    <p:sldId id="272" r:id="rId15"/>
    <p:sldId id="274" r:id="rId16"/>
    <p:sldId id="303" r:id="rId17"/>
    <p:sldId id="275" r:id="rId18"/>
    <p:sldId id="276" r:id="rId19"/>
    <p:sldId id="304" r:id="rId20"/>
    <p:sldId id="277" r:id="rId21"/>
    <p:sldId id="279" r:id="rId22"/>
    <p:sldId id="305" r:id="rId23"/>
    <p:sldId id="306" r:id="rId24"/>
    <p:sldId id="282" r:id="rId25"/>
    <p:sldId id="307" r:id="rId26"/>
    <p:sldId id="308" r:id="rId27"/>
    <p:sldId id="309" r:id="rId28"/>
    <p:sldId id="310" r:id="rId29"/>
    <p:sldId id="311" r:id="rId30"/>
    <p:sldId id="312" r:id="rId31"/>
    <p:sldId id="296" r:id="rId32"/>
    <p:sldId id="297" r:id="rId33"/>
    <p:sldId id="29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49"/>
    <p:restoredTop sz="96197"/>
  </p:normalViewPr>
  <p:slideViewPr>
    <p:cSldViewPr snapToGrid="0" snapToObjects="1">
      <p:cViewPr>
        <p:scale>
          <a:sx n="170" d="100"/>
          <a:sy n="170" d="100"/>
        </p:scale>
        <p:origin x="1512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FB1A04-56A0-4534-8643-76121FCF14B3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27046C2-F210-46A6-9EDF-7175B9F50DA3}">
      <dgm:prSet/>
      <dgm:spPr/>
      <dgm:t>
        <a:bodyPr/>
        <a:lstStyle/>
        <a:p>
          <a:r>
            <a:rPr lang="en-US" dirty="0"/>
            <a:t>Coding can integrate many programs and applications to produce a functional product.</a:t>
          </a:r>
        </a:p>
      </dgm:t>
    </dgm:pt>
    <dgm:pt modelId="{F7489659-33A0-4FFC-A7EF-1BE345FEAC45}" type="parTrans" cxnId="{C31F6308-8E30-41B2-BC0C-2D1CFCD7C9A0}">
      <dgm:prSet/>
      <dgm:spPr/>
      <dgm:t>
        <a:bodyPr/>
        <a:lstStyle/>
        <a:p>
          <a:endParaRPr lang="en-US"/>
        </a:p>
      </dgm:t>
    </dgm:pt>
    <dgm:pt modelId="{5BE5C26B-8973-46F1-A815-D437517915A3}" type="sibTrans" cxnId="{C31F6308-8E30-41B2-BC0C-2D1CFCD7C9A0}">
      <dgm:prSet/>
      <dgm:spPr/>
      <dgm:t>
        <a:bodyPr/>
        <a:lstStyle/>
        <a:p>
          <a:endParaRPr lang="en-US"/>
        </a:p>
      </dgm:t>
    </dgm:pt>
    <dgm:pt modelId="{38C6E9F4-C860-4BE7-8FD4-E7145221E34E}">
      <dgm:prSet/>
      <dgm:spPr/>
      <dgm:t>
        <a:bodyPr/>
        <a:lstStyle/>
        <a:p>
          <a:r>
            <a:rPr lang="en-US" dirty="0"/>
            <a:t>Java is robust and can be useful in many industries to support business functions.</a:t>
          </a:r>
        </a:p>
      </dgm:t>
    </dgm:pt>
    <dgm:pt modelId="{40F03A64-A96E-4D1B-AE0A-7D2A7B4CCCE2}" type="parTrans" cxnId="{8AC8258F-14C4-4F05-9358-C6E33932FD4F}">
      <dgm:prSet/>
      <dgm:spPr/>
      <dgm:t>
        <a:bodyPr/>
        <a:lstStyle/>
        <a:p>
          <a:endParaRPr lang="en-US"/>
        </a:p>
      </dgm:t>
    </dgm:pt>
    <dgm:pt modelId="{7F00519B-F997-481B-BE27-6A73AC201699}" type="sibTrans" cxnId="{8AC8258F-14C4-4F05-9358-C6E33932FD4F}">
      <dgm:prSet/>
      <dgm:spPr/>
      <dgm:t>
        <a:bodyPr/>
        <a:lstStyle/>
        <a:p>
          <a:endParaRPr lang="en-US"/>
        </a:p>
      </dgm:t>
    </dgm:pt>
    <dgm:pt modelId="{478378C6-2D1B-2C4D-B5B5-3A5F7E549AD1}" type="pres">
      <dgm:prSet presAssocID="{CFFB1A04-56A0-4534-8643-76121FCF14B3}" presName="outerComposite" presStyleCnt="0">
        <dgm:presLayoutVars>
          <dgm:chMax val="5"/>
          <dgm:dir/>
          <dgm:resizeHandles val="exact"/>
        </dgm:presLayoutVars>
      </dgm:prSet>
      <dgm:spPr/>
    </dgm:pt>
    <dgm:pt modelId="{D7E62AA7-4ACE-2844-8B98-80C109C5BACB}" type="pres">
      <dgm:prSet presAssocID="{CFFB1A04-56A0-4534-8643-76121FCF14B3}" presName="dummyMaxCanvas" presStyleCnt="0">
        <dgm:presLayoutVars/>
      </dgm:prSet>
      <dgm:spPr/>
    </dgm:pt>
    <dgm:pt modelId="{15156933-DA89-6243-B985-A113323E3067}" type="pres">
      <dgm:prSet presAssocID="{CFFB1A04-56A0-4534-8643-76121FCF14B3}" presName="TwoNodes_1" presStyleLbl="node1" presStyleIdx="0" presStyleCnt="2">
        <dgm:presLayoutVars>
          <dgm:bulletEnabled val="1"/>
        </dgm:presLayoutVars>
      </dgm:prSet>
      <dgm:spPr/>
    </dgm:pt>
    <dgm:pt modelId="{6CD51E6C-956D-4945-B5ED-734BD35EAE29}" type="pres">
      <dgm:prSet presAssocID="{CFFB1A04-56A0-4534-8643-76121FCF14B3}" presName="TwoNodes_2" presStyleLbl="node1" presStyleIdx="1" presStyleCnt="2">
        <dgm:presLayoutVars>
          <dgm:bulletEnabled val="1"/>
        </dgm:presLayoutVars>
      </dgm:prSet>
      <dgm:spPr/>
    </dgm:pt>
    <dgm:pt modelId="{EB60F462-C0E6-DD49-9F3E-D00C6A5FFC53}" type="pres">
      <dgm:prSet presAssocID="{CFFB1A04-56A0-4534-8643-76121FCF14B3}" presName="TwoConn_1-2" presStyleLbl="fgAccFollowNode1" presStyleIdx="0" presStyleCnt="1">
        <dgm:presLayoutVars>
          <dgm:bulletEnabled val="1"/>
        </dgm:presLayoutVars>
      </dgm:prSet>
      <dgm:spPr/>
    </dgm:pt>
    <dgm:pt modelId="{FE47BB21-F0A8-9A46-83F6-907912ECD50F}" type="pres">
      <dgm:prSet presAssocID="{CFFB1A04-56A0-4534-8643-76121FCF14B3}" presName="TwoNodes_1_text" presStyleLbl="node1" presStyleIdx="1" presStyleCnt="2">
        <dgm:presLayoutVars>
          <dgm:bulletEnabled val="1"/>
        </dgm:presLayoutVars>
      </dgm:prSet>
      <dgm:spPr/>
    </dgm:pt>
    <dgm:pt modelId="{694AD40C-8117-0740-B993-7E6AB7675EDC}" type="pres">
      <dgm:prSet presAssocID="{CFFB1A04-56A0-4534-8643-76121FCF14B3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C31F6308-8E30-41B2-BC0C-2D1CFCD7C9A0}" srcId="{CFFB1A04-56A0-4534-8643-76121FCF14B3}" destId="{027046C2-F210-46A6-9EDF-7175B9F50DA3}" srcOrd="0" destOrd="0" parTransId="{F7489659-33A0-4FFC-A7EF-1BE345FEAC45}" sibTransId="{5BE5C26B-8973-46F1-A815-D437517915A3}"/>
    <dgm:cxn modelId="{07BF4428-7F1A-894E-9190-3EF94896D022}" type="presOf" srcId="{38C6E9F4-C860-4BE7-8FD4-E7145221E34E}" destId="{694AD40C-8117-0740-B993-7E6AB7675EDC}" srcOrd="1" destOrd="0" presId="urn:microsoft.com/office/officeart/2005/8/layout/vProcess5"/>
    <dgm:cxn modelId="{DEC7D352-2AAA-9649-A174-C3F96B6A0066}" type="presOf" srcId="{027046C2-F210-46A6-9EDF-7175B9F50DA3}" destId="{FE47BB21-F0A8-9A46-83F6-907912ECD50F}" srcOrd="1" destOrd="0" presId="urn:microsoft.com/office/officeart/2005/8/layout/vProcess5"/>
    <dgm:cxn modelId="{8E1F0E65-F0FC-7448-AB9D-A4BB99CFEE79}" type="presOf" srcId="{027046C2-F210-46A6-9EDF-7175B9F50DA3}" destId="{15156933-DA89-6243-B985-A113323E3067}" srcOrd="0" destOrd="0" presId="urn:microsoft.com/office/officeart/2005/8/layout/vProcess5"/>
    <dgm:cxn modelId="{CC1D0681-60ED-0A4F-8B5B-6FB908EF99B8}" type="presOf" srcId="{5BE5C26B-8973-46F1-A815-D437517915A3}" destId="{EB60F462-C0E6-DD49-9F3E-D00C6A5FFC53}" srcOrd="0" destOrd="0" presId="urn:microsoft.com/office/officeart/2005/8/layout/vProcess5"/>
    <dgm:cxn modelId="{4DE77F87-FCE2-E341-AD51-B520697A4E1B}" type="presOf" srcId="{CFFB1A04-56A0-4534-8643-76121FCF14B3}" destId="{478378C6-2D1B-2C4D-B5B5-3A5F7E549AD1}" srcOrd="0" destOrd="0" presId="urn:microsoft.com/office/officeart/2005/8/layout/vProcess5"/>
    <dgm:cxn modelId="{E908FC8C-740D-B145-9CF0-99201F1EBB9C}" type="presOf" srcId="{38C6E9F4-C860-4BE7-8FD4-E7145221E34E}" destId="{6CD51E6C-956D-4945-B5ED-734BD35EAE29}" srcOrd="0" destOrd="0" presId="urn:microsoft.com/office/officeart/2005/8/layout/vProcess5"/>
    <dgm:cxn modelId="{8AC8258F-14C4-4F05-9358-C6E33932FD4F}" srcId="{CFFB1A04-56A0-4534-8643-76121FCF14B3}" destId="{38C6E9F4-C860-4BE7-8FD4-E7145221E34E}" srcOrd="1" destOrd="0" parTransId="{40F03A64-A96E-4D1B-AE0A-7D2A7B4CCCE2}" sibTransId="{7F00519B-F997-481B-BE27-6A73AC201699}"/>
    <dgm:cxn modelId="{83B4DD3A-CBF7-714D-A7A4-F8A61ED422B3}" type="presParOf" srcId="{478378C6-2D1B-2C4D-B5B5-3A5F7E549AD1}" destId="{D7E62AA7-4ACE-2844-8B98-80C109C5BACB}" srcOrd="0" destOrd="0" presId="urn:microsoft.com/office/officeart/2005/8/layout/vProcess5"/>
    <dgm:cxn modelId="{6F4D9442-16AE-1D47-90FC-86893EA10734}" type="presParOf" srcId="{478378C6-2D1B-2C4D-B5B5-3A5F7E549AD1}" destId="{15156933-DA89-6243-B985-A113323E3067}" srcOrd="1" destOrd="0" presId="urn:microsoft.com/office/officeart/2005/8/layout/vProcess5"/>
    <dgm:cxn modelId="{2557320E-B61F-6842-9423-0C79E00BA9DE}" type="presParOf" srcId="{478378C6-2D1B-2C4D-B5B5-3A5F7E549AD1}" destId="{6CD51E6C-956D-4945-B5ED-734BD35EAE29}" srcOrd="2" destOrd="0" presId="urn:microsoft.com/office/officeart/2005/8/layout/vProcess5"/>
    <dgm:cxn modelId="{3A9A7054-56D1-1C43-951D-C9A5CAB1D548}" type="presParOf" srcId="{478378C6-2D1B-2C4D-B5B5-3A5F7E549AD1}" destId="{EB60F462-C0E6-DD49-9F3E-D00C6A5FFC53}" srcOrd="3" destOrd="0" presId="urn:microsoft.com/office/officeart/2005/8/layout/vProcess5"/>
    <dgm:cxn modelId="{CA45D40C-46DB-3741-82C8-48926E520732}" type="presParOf" srcId="{478378C6-2D1B-2C4D-B5B5-3A5F7E549AD1}" destId="{FE47BB21-F0A8-9A46-83F6-907912ECD50F}" srcOrd="4" destOrd="0" presId="urn:microsoft.com/office/officeart/2005/8/layout/vProcess5"/>
    <dgm:cxn modelId="{77CFD388-9D1A-B840-A6A0-101335FA3A6A}" type="presParOf" srcId="{478378C6-2D1B-2C4D-B5B5-3A5F7E549AD1}" destId="{694AD40C-8117-0740-B993-7E6AB7675EDC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56933-DA89-6243-B985-A113323E3067}">
      <dsp:nvSpPr>
        <dsp:cNvPr id="0" name=""/>
        <dsp:cNvSpPr/>
      </dsp:nvSpPr>
      <dsp:spPr>
        <a:xfrm>
          <a:off x="0" y="0"/>
          <a:ext cx="8420099" cy="16131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Coding can integrate many programs and applications to produce a functional product.</a:t>
          </a:r>
        </a:p>
      </dsp:txBody>
      <dsp:txXfrm>
        <a:off x="47248" y="47248"/>
        <a:ext cx="6752750" cy="1518686"/>
      </dsp:txXfrm>
    </dsp:sp>
    <dsp:sp modelId="{6CD51E6C-956D-4945-B5ED-734BD35EAE29}">
      <dsp:nvSpPr>
        <dsp:cNvPr id="0" name=""/>
        <dsp:cNvSpPr/>
      </dsp:nvSpPr>
      <dsp:spPr>
        <a:xfrm>
          <a:off x="1485899" y="1971667"/>
          <a:ext cx="8420099" cy="16131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Java is robust and can be useful in many industries to support business functions.</a:t>
          </a:r>
        </a:p>
      </dsp:txBody>
      <dsp:txXfrm>
        <a:off x="1533147" y="2018915"/>
        <a:ext cx="5791134" cy="1518686"/>
      </dsp:txXfrm>
    </dsp:sp>
    <dsp:sp modelId="{EB60F462-C0E6-DD49-9F3E-D00C6A5FFC53}">
      <dsp:nvSpPr>
        <dsp:cNvPr id="0" name=""/>
        <dsp:cNvSpPr/>
      </dsp:nvSpPr>
      <dsp:spPr>
        <a:xfrm>
          <a:off x="7371530" y="1268140"/>
          <a:ext cx="1048568" cy="104856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607458" y="1268140"/>
        <a:ext cx="576712" cy="789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EC743F4-8769-40B4-85DF-6CB8DE9F66AA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7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4/22/23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29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4/22/23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9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4/22/23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3422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4/22/23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512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4/22/23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93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4/22/23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444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46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94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1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4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2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5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19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4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743F4-8769-40B4-85DF-6CB8DE9F66AA}" type="datetimeFigureOut">
              <a:rPr lang="en-US" smtClean="0"/>
              <a:pPr/>
              <a:t>4/22/23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9929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68ACACB-DD9E-4155-84BF-8E4D43DEC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8A7B0AF6-6256-4262-A76E-47B08EAB92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8034A3B1-2FBE-4771-84C6-797415E99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 descr="Motion-blurred view of the city lights">
            <a:extLst>
              <a:ext uri="{FF2B5EF4-FFF2-40B4-BE49-F238E27FC236}">
                <a16:creationId xmlns:a16="http://schemas.microsoft.com/office/drawing/2014/main" id="{1E75C408-AC33-49BB-A4BA-0DB55EDAF0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/>
          </a:blip>
          <a:srcRect t="13102"/>
          <a:stretch/>
        </p:blipFill>
        <p:spPr>
          <a:xfrm>
            <a:off x="3611" y="10"/>
            <a:ext cx="12188389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F3AEE19-128A-4FF8-954B-A9724F42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14" name="Round Diagonal Corner Rectangle 7">
              <a:extLst>
                <a:ext uri="{FF2B5EF4-FFF2-40B4-BE49-F238E27FC236}">
                  <a16:creationId xmlns:a16="http://schemas.microsoft.com/office/drawing/2014/main" id="{80F57FCB-2163-4EF8-B6A7-023F6B877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7AB9C7F-4D09-4E13-BD9A-E5C14E37A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id="{043B40A6-216C-4409-942A-16B4141973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7" name="Freeform 33">
                <a:extLst>
                  <a:ext uri="{FF2B5EF4-FFF2-40B4-BE49-F238E27FC236}">
                    <a16:creationId xmlns:a16="http://schemas.microsoft.com/office/drawing/2014/main" id="{6F5ED6F5-BEC7-4798-943B-12105A5178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8" name="Freeform 34">
                <a:extLst>
                  <a:ext uri="{FF2B5EF4-FFF2-40B4-BE49-F238E27FC236}">
                    <a16:creationId xmlns:a16="http://schemas.microsoft.com/office/drawing/2014/main" id="{45C6ABB9-CB59-444A-9A14-96A037BC42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id="{C5F74DA3-506A-4911-BADD-B5DADFA9C5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0" name="Freeform 35">
                <a:extLst>
                  <a:ext uri="{FF2B5EF4-FFF2-40B4-BE49-F238E27FC236}">
                    <a16:creationId xmlns:a16="http://schemas.microsoft.com/office/drawing/2014/main" id="{364BA096-7428-4C20-ABC8-CEBBC3E678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1" name="Freeform 36">
                <a:extLst>
                  <a:ext uri="{FF2B5EF4-FFF2-40B4-BE49-F238E27FC236}">
                    <a16:creationId xmlns:a16="http://schemas.microsoft.com/office/drawing/2014/main" id="{25CA3B41-F8C1-48AF-B4B0-83A0E662AA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A2E4BFFC-0D72-4691-AC6F-6D446092C8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3" name="Freeform 39">
                <a:extLst>
                  <a:ext uri="{FF2B5EF4-FFF2-40B4-BE49-F238E27FC236}">
                    <a16:creationId xmlns:a16="http://schemas.microsoft.com/office/drawing/2014/main" id="{7E81AA48-AA02-4008-9B21-B1BB050424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4" name="Freeform 40">
                <a:extLst>
                  <a:ext uri="{FF2B5EF4-FFF2-40B4-BE49-F238E27FC236}">
                    <a16:creationId xmlns:a16="http://schemas.microsoft.com/office/drawing/2014/main" id="{08B8F28E-CB03-4B11-8575-F1AB3A12A3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6F2B917E-B873-4E35-8D18-F116784B50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6" name="Freeform 32">
                <a:extLst>
                  <a:ext uri="{FF2B5EF4-FFF2-40B4-BE49-F238E27FC236}">
                    <a16:creationId xmlns:a16="http://schemas.microsoft.com/office/drawing/2014/main" id="{DA0EBFF7-C330-4AEE-806E-6A2D745425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7" name="Freeform 33">
                <a:extLst>
                  <a:ext uri="{FF2B5EF4-FFF2-40B4-BE49-F238E27FC236}">
                    <a16:creationId xmlns:a16="http://schemas.microsoft.com/office/drawing/2014/main" id="{2A66CF61-D72F-4E03-B74E-4BDD67D1CA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" name="Freeform 34">
                <a:extLst>
                  <a:ext uri="{FF2B5EF4-FFF2-40B4-BE49-F238E27FC236}">
                    <a16:creationId xmlns:a16="http://schemas.microsoft.com/office/drawing/2014/main" id="{04DE5338-105A-4EB0-8FE2-D41DC2F984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" name="Freeform 37">
                <a:extLst>
                  <a:ext uri="{FF2B5EF4-FFF2-40B4-BE49-F238E27FC236}">
                    <a16:creationId xmlns:a16="http://schemas.microsoft.com/office/drawing/2014/main" id="{C9A1C85F-5B5B-47FA-8C0C-66F75C2741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0" name="Freeform 35">
                <a:extLst>
                  <a:ext uri="{FF2B5EF4-FFF2-40B4-BE49-F238E27FC236}">
                    <a16:creationId xmlns:a16="http://schemas.microsoft.com/office/drawing/2014/main" id="{75F79533-DD24-4E6A-83A1-9E21DF5651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1" name="Freeform 36">
                <a:extLst>
                  <a:ext uri="{FF2B5EF4-FFF2-40B4-BE49-F238E27FC236}">
                    <a16:creationId xmlns:a16="http://schemas.microsoft.com/office/drawing/2014/main" id="{376D6142-024F-4BD4-95B7-A6D05EF593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2" name="Freeform 38">
                <a:extLst>
                  <a:ext uri="{FF2B5EF4-FFF2-40B4-BE49-F238E27FC236}">
                    <a16:creationId xmlns:a16="http://schemas.microsoft.com/office/drawing/2014/main" id="{CD28FD54-698D-4BAD-92FC-2897067450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3" name="Freeform 39">
                <a:extLst>
                  <a:ext uri="{FF2B5EF4-FFF2-40B4-BE49-F238E27FC236}">
                    <a16:creationId xmlns:a16="http://schemas.microsoft.com/office/drawing/2014/main" id="{47EFA16F-61E8-404C-840D-A8AE44F51F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4" name="Freeform 40">
                <a:extLst>
                  <a:ext uri="{FF2B5EF4-FFF2-40B4-BE49-F238E27FC236}">
                    <a16:creationId xmlns:a16="http://schemas.microsoft.com/office/drawing/2014/main" id="{09E4A29B-6AEB-4F87-9189-F506B278A7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5" name="Rectangle 41">
                <a:extLst>
                  <a:ext uri="{FF2B5EF4-FFF2-40B4-BE49-F238E27FC236}">
                    <a16:creationId xmlns:a16="http://schemas.microsoft.com/office/drawing/2014/main" id="{338E5AEE-F711-46EB-9890-E720C8B852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554F3A4-7934-DA40-A861-E6E4F9F96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328334"/>
            <a:ext cx="6858000" cy="1367896"/>
          </a:xfrm>
        </p:spPr>
        <p:txBody>
          <a:bodyPr>
            <a:normAutofit/>
          </a:bodyPr>
          <a:lstStyle/>
          <a:p>
            <a:pPr algn="ctr"/>
            <a:r>
              <a:rPr lang="en-US" sz="4100" dirty="0"/>
              <a:t>CEIS355A Business </a:t>
            </a:r>
            <a:br>
              <a:rPr lang="en-US" sz="4100" dirty="0"/>
            </a:br>
            <a:r>
              <a:rPr lang="en-US" sz="4100" dirty="0"/>
              <a:t>Application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1616C-8BCA-AF4E-906F-EA2A7DF673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1" y="3602038"/>
            <a:ext cx="6857999" cy="953029"/>
          </a:xfrm>
        </p:spPr>
        <p:txBody>
          <a:bodyPr>
            <a:normAutofit/>
          </a:bodyPr>
          <a:lstStyle/>
          <a:p>
            <a:pPr algn="ctr"/>
            <a:r>
              <a:rPr lang="en-US"/>
              <a:t>By: Vouthanack Sovann</a:t>
            </a:r>
          </a:p>
        </p:txBody>
      </p:sp>
    </p:spTree>
    <p:extLst>
      <p:ext uri="{BB962C8B-B14F-4D97-AF65-F5344CB8AC3E}">
        <p14:creationId xmlns:p14="http://schemas.microsoft.com/office/powerpoint/2010/main" val="3421090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22" y="29248"/>
            <a:ext cx="10307678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/>
              <a:t>UML Class Diagram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0F96A-B4A1-FA47-9176-7713E241F8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" r="-42"/>
          <a:stretch/>
        </p:blipFill>
        <p:spPr>
          <a:xfrm>
            <a:off x="1918742" y="1255106"/>
            <a:ext cx="8611848" cy="4880581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0068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A070EAD-1DCD-4F3D-BA84-799B891A0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2761" y="527051"/>
            <a:ext cx="7559039" cy="3027360"/>
          </a:xfrm>
        </p:spPr>
        <p:txBody>
          <a:bodyPr>
            <a:normAutofit/>
          </a:bodyPr>
          <a:lstStyle/>
          <a:p>
            <a:r>
              <a:rPr lang="en-US" sz="5400" dirty="0"/>
              <a:t>Graphical user interface creation in </a:t>
            </a:r>
            <a:r>
              <a:rPr lang="en-US" sz="5400" dirty="0" err="1"/>
              <a:t>netbeans</a:t>
            </a:r>
            <a:endParaRPr lang="en-US" sz="5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471E13-6104-4637-8A8F-B545529B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802F412D-6781-427D-AB79-09FD610CC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471B962-D824-43CE-B5DD-704B305B2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D60EBD3-FA75-460B-AFBD-3F234A0CA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D0791244-FBF2-49D9-BDBC-E2E58C86B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EE4C4B1-195C-40F5-A78F-2EB7ED6E6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22766AF8-3850-41E4-80D0-321D9A13D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834F8EE-AB04-42FE-AE7B-3E9C6ACA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C86BB534-4617-4275-908E-357CF2246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6DEB58B-8D28-4BE9-9CA9-F4B3A083B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25A772BC-4720-4EC2-AD61-A7B74E915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60D6B27E-FAC5-4267-80A9-DE4D2E02B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1F39FA83-D8C8-4CE3-9C62-10375FD04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E09B4CF3-A51F-4787-81FE-F5C79BA42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6695CB35-74E4-43C0-89F5-9FDA59B3A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945450CE-FB13-4C46-825F-5BB191703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E80AA0B2-7FE7-4B75-AC25-E0F6C0FE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2E81F7C1-AD8F-41A0-91A8-E05F66CB0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F4E8A538-9FFA-4C76-BCE2-D54F56A11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3C412824-3CBA-4E74-B2FD-936EA7048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E28DC1F0-74FF-4D97-BD4D-FD42DE4AC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77CEC4FA-6FD3-4ABF-BF98-94E7947A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D4E61DA7-BFA9-48AF-BD6F-EBB15C235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57164D6A-1DD9-43AE-878F-A413DC26FB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4949EBA6-53D9-4F2D-91DB-EA7AE260F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0AFEA5FA-F759-441C-A0BC-7EDC79A6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5B913AE0-5DC8-4244-8C26-ED97F834E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A87DB58A-25D2-46F1-85E3-06F964D01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E7AE8209-F3E7-4ACA-98D0-90B282A14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1CED7927-A7C7-444A-A8F3-6348852AE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08BEDF90-F9A6-4DE4-94B6-43E416039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36540D5F-1C77-438A-BF12-56455C472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52FC779A-BC55-40AC-8FFD-E014F8C05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63E42DE5-DC0E-4043-8A35-20C53074A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41581FA6-993A-4899-ADF1-0A83A623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33C4FDB9-01D2-4CB0-BFED-216CAC7EB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34E715AB-2B68-41C4-A61F-02C413F24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D3861C35-D060-408D-9871-4DA2D0547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B4F4F38F-33FE-48A0-986D-FB771F18B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50FCFC8E-2DC3-4F27-9E02-196830E78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3A6EE414-1500-4144-B453-BA950E510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Rectangle 45">
              <a:extLst>
                <a:ext uri="{FF2B5EF4-FFF2-40B4-BE49-F238E27FC236}">
                  <a16:creationId xmlns:a16="http://schemas.microsoft.com/office/drawing/2014/main" id="{0C1A9D8A-5515-4C84-AE17-A6D51243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E8E7C8C7-FE85-4C8F-960C-3748511E0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33DF2ED7-F601-4A9F-AA50-822ED85D5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FEDB3A05-6FDD-4E87-B800-8F9975244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AD6225C0-E391-49D5-9A7B-57C5ED60E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B814B458-45E5-451C-9CBD-027E3776A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59167140-9A0D-4FE7-8E37-2CD613011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2D38B213-991B-495D-8886-04CAD44C7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67C1C3DA-3972-4D98-9D9E-390461B28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972F8941-61DB-48E1-B9C1-E73247056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857B495F-5C9B-435F-8D39-45CC57471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B607428B-B7C9-4017-84F8-19C9B2134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A20C5139-2108-4F5E-B892-64F1D8605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C2A51623-F2F3-4584-93F5-598E56A5F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311952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Creation of landscape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gui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source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806E90-7E1A-7847-A1BB-ECE8AE3B0E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73595" y="1240915"/>
            <a:ext cx="7044809" cy="50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84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landscape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gui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preliminary design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806E90-7E1A-7847-A1BB-ECE8AE3B0E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73595" y="1461944"/>
            <a:ext cx="7044809" cy="462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67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A070EAD-1DCD-4F3D-BA84-799B891A0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8960" y="1122363"/>
            <a:ext cx="7559039" cy="3027360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Creating an advanced graphical user interface using </a:t>
            </a:r>
            <a:r>
              <a:rPr lang="en-US" sz="5400" dirty="0" err="1"/>
              <a:t>netbeans</a:t>
            </a:r>
            <a:endParaRPr lang="en-US" sz="5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471E13-6104-4637-8A8F-B545529B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802F412D-6781-427D-AB79-09FD610CC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471B962-D824-43CE-B5DD-704B305B2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D60EBD3-FA75-460B-AFBD-3F234A0CA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D0791244-FBF2-49D9-BDBC-E2E58C86B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EE4C4B1-195C-40F5-A78F-2EB7ED6E6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22766AF8-3850-41E4-80D0-321D9A13D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834F8EE-AB04-42FE-AE7B-3E9C6ACA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C86BB534-4617-4275-908E-357CF2246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6DEB58B-8D28-4BE9-9CA9-F4B3A083B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25A772BC-4720-4EC2-AD61-A7B74E915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60D6B27E-FAC5-4267-80A9-DE4D2E02B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1F39FA83-D8C8-4CE3-9C62-10375FD04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E09B4CF3-A51F-4787-81FE-F5C79BA42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6695CB35-74E4-43C0-89F5-9FDA59B3A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945450CE-FB13-4C46-825F-5BB191703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E80AA0B2-7FE7-4B75-AC25-E0F6C0FE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2E81F7C1-AD8F-41A0-91A8-E05F66CB0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F4E8A538-9FFA-4C76-BCE2-D54F56A11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3C412824-3CBA-4E74-B2FD-936EA7048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E28DC1F0-74FF-4D97-BD4D-FD42DE4AC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77CEC4FA-6FD3-4ABF-BF98-94E7947A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D4E61DA7-BFA9-48AF-BD6F-EBB15C235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57164D6A-1DD9-43AE-878F-A413DC26FB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4949EBA6-53D9-4F2D-91DB-EA7AE260F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0AFEA5FA-F759-441C-A0BC-7EDC79A6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5B913AE0-5DC8-4244-8C26-ED97F834E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A87DB58A-25D2-46F1-85E3-06F964D01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E7AE8209-F3E7-4ACA-98D0-90B282A14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1CED7927-A7C7-444A-A8F3-6348852AE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08BEDF90-F9A6-4DE4-94B6-43E416039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36540D5F-1C77-438A-BF12-56455C472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52FC779A-BC55-40AC-8FFD-E014F8C05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63E42DE5-DC0E-4043-8A35-20C53074A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41581FA6-993A-4899-ADF1-0A83A623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33C4FDB9-01D2-4CB0-BFED-216CAC7EB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34E715AB-2B68-41C4-A61F-02C413F24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D3861C35-D060-408D-9871-4DA2D0547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B4F4F38F-33FE-48A0-986D-FB771F18B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50FCFC8E-2DC3-4F27-9E02-196830E78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3A6EE414-1500-4144-B453-BA950E510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Rectangle 45">
              <a:extLst>
                <a:ext uri="{FF2B5EF4-FFF2-40B4-BE49-F238E27FC236}">
                  <a16:creationId xmlns:a16="http://schemas.microsoft.com/office/drawing/2014/main" id="{0C1A9D8A-5515-4C84-AE17-A6D51243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E8E7C8C7-FE85-4C8F-960C-3748511E0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33DF2ED7-F601-4A9F-AA50-822ED85D5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FEDB3A05-6FDD-4E87-B800-8F9975244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AD6225C0-E391-49D5-9A7B-57C5ED60E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B814B458-45E5-451C-9CBD-027E3776A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59167140-9A0D-4FE7-8E37-2CD613011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2D38B213-991B-495D-8886-04CAD44C7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67C1C3DA-3972-4D98-9D9E-390461B28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972F8941-61DB-48E1-B9C1-E73247056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857B495F-5C9B-435F-8D39-45CC57471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B607428B-B7C9-4017-84F8-19C9B2134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A20C5139-2108-4F5E-B892-64F1D8605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C2A51623-F2F3-4584-93F5-598E56A5F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77638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30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42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6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452" y="8832"/>
            <a:ext cx="9262185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/>
              <a:t>Advanced </a:t>
            </a:r>
            <a:r>
              <a:rPr lang="en-US" sz="4000" dirty="0" err="1"/>
              <a:t>gui</a:t>
            </a:r>
            <a:r>
              <a:rPr lang="en-US" sz="4000" dirty="0"/>
              <a:t> design with data entry calculations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4BDDBD-EDE0-7243-AF97-5D435169B3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2" b="-910"/>
          <a:stretch/>
        </p:blipFill>
        <p:spPr>
          <a:xfrm>
            <a:off x="627244" y="1802955"/>
            <a:ext cx="11193281" cy="4139851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75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0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368686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8960" y="1122363"/>
            <a:ext cx="7559039" cy="1902673"/>
          </a:xfrm>
        </p:spPr>
        <p:txBody>
          <a:bodyPr>
            <a:normAutofit/>
          </a:bodyPr>
          <a:lstStyle/>
          <a:p>
            <a:r>
              <a:rPr lang="en-US" sz="5400" dirty="0"/>
              <a:t>Creating object arrays using </a:t>
            </a:r>
            <a:r>
              <a:rPr lang="en-US" sz="5400" dirty="0" err="1"/>
              <a:t>netbeans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97563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>
            <a:extLst>
              <a:ext uri="{FF2B5EF4-FFF2-40B4-BE49-F238E27FC236}">
                <a16:creationId xmlns:a16="http://schemas.microsoft.com/office/drawing/2014/main" id="{678E285C-BE9E-45B7-A3EE-B9792DAE9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AB86F577-8905-4B21-8AF3-C1BB34337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33" name="Rectangle 5">
              <a:extLst>
                <a:ext uri="{FF2B5EF4-FFF2-40B4-BE49-F238E27FC236}">
                  <a16:creationId xmlns:a16="http://schemas.microsoft.com/office/drawing/2014/main" id="{D2F1CFF3-A579-4D24-B5F9-1C71BA6F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57601B50-7EB1-43FA-8360-4297BCD76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60BD8B7A-CD01-4638-A2C9-299AC68B9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Rectangle 8">
              <a:extLst>
                <a:ext uri="{FF2B5EF4-FFF2-40B4-BE49-F238E27FC236}">
                  <a16:creationId xmlns:a16="http://schemas.microsoft.com/office/drawing/2014/main" id="{095B58F9-6C29-48BE-9DA6-385508052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0C84674F-2E8A-4B70-B801-00722CDD5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34F320BB-D6A9-45FE-8556-498B763B1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5493D54A-532A-46ED-AF63-A0A54818E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EAF2EDFA-9C0B-44E2-B4BB-312B58BCA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A3641113-CE35-42A4-B605-41BC06BF4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DA2E5B2C-BAC4-4440-9B7E-F38783197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D8A506DF-2E53-42C9-94BE-B98E32E05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12934FF8-5F70-40BF-BBB6-5EB941FB9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8EB3FB08-D01D-4E24-BE40-C16269DF6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D24E50D7-2753-4169-AD51-C106DA1B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DF94B7E0-D9B6-4096-94D0-18D3AC0EF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EBC05ADE-BBA2-4387-B005-3196E2E19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21">
              <a:extLst>
                <a:ext uri="{FF2B5EF4-FFF2-40B4-BE49-F238E27FC236}">
                  <a16:creationId xmlns:a16="http://schemas.microsoft.com/office/drawing/2014/main" id="{BBED1CEE-14D2-442F-AB08-401ABE3EF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22">
              <a:extLst>
                <a:ext uri="{FF2B5EF4-FFF2-40B4-BE49-F238E27FC236}">
                  <a16:creationId xmlns:a16="http://schemas.microsoft.com/office/drawing/2014/main" id="{4F6574C0-78E8-49EA-84BC-EE9D55707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23">
              <a:extLst>
                <a:ext uri="{FF2B5EF4-FFF2-40B4-BE49-F238E27FC236}">
                  <a16:creationId xmlns:a16="http://schemas.microsoft.com/office/drawing/2014/main" id="{65BCDB0B-615E-4CA1-AFD5-6B121CB7C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24">
              <a:extLst>
                <a:ext uri="{FF2B5EF4-FFF2-40B4-BE49-F238E27FC236}">
                  <a16:creationId xmlns:a16="http://schemas.microsoft.com/office/drawing/2014/main" id="{40627863-B7FC-44D1-9E53-E728FFF675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25">
              <a:extLst>
                <a:ext uri="{FF2B5EF4-FFF2-40B4-BE49-F238E27FC236}">
                  <a16:creationId xmlns:a16="http://schemas.microsoft.com/office/drawing/2014/main" id="{52FD6F8C-3AF1-487E-91F4-6E55146F1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26">
              <a:extLst>
                <a:ext uri="{FF2B5EF4-FFF2-40B4-BE49-F238E27FC236}">
                  <a16:creationId xmlns:a16="http://schemas.microsoft.com/office/drawing/2014/main" id="{50323CF3-93CB-4E03-95C0-B180BB87A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27">
              <a:extLst>
                <a:ext uri="{FF2B5EF4-FFF2-40B4-BE49-F238E27FC236}">
                  <a16:creationId xmlns:a16="http://schemas.microsoft.com/office/drawing/2014/main" id="{EB47D82F-CF1B-47E6-9FA2-F3A9C5F94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28">
              <a:extLst>
                <a:ext uri="{FF2B5EF4-FFF2-40B4-BE49-F238E27FC236}">
                  <a16:creationId xmlns:a16="http://schemas.microsoft.com/office/drawing/2014/main" id="{0606708F-F2D4-4678-8ED2-39041BC64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29">
              <a:extLst>
                <a:ext uri="{FF2B5EF4-FFF2-40B4-BE49-F238E27FC236}">
                  <a16:creationId xmlns:a16="http://schemas.microsoft.com/office/drawing/2014/main" id="{D7EB95B4-15E4-433D-B36F-21FF341A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30">
              <a:extLst>
                <a:ext uri="{FF2B5EF4-FFF2-40B4-BE49-F238E27FC236}">
                  <a16:creationId xmlns:a16="http://schemas.microsoft.com/office/drawing/2014/main" id="{500A541B-4C75-497C-A489-097ED2996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31">
              <a:extLst>
                <a:ext uri="{FF2B5EF4-FFF2-40B4-BE49-F238E27FC236}">
                  <a16:creationId xmlns:a16="http://schemas.microsoft.com/office/drawing/2014/main" id="{5789326F-12A4-48B8-B0ED-A6A2AE0C2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32">
              <a:extLst>
                <a:ext uri="{FF2B5EF4-FFF2-40B4-BE49-F238E27FC236}">
                  <a16:creationId xmlns:a16="http://schemas.microsoft.com/office/drawing/2014/main" id="{25FA672E-2B65-477F-AA75-6261CE652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33">
              <a:extLst>
                <a:ext uri="{FF2B5EF4-FFF2-40B4-BE49-F238E27FC236}">
                  <a16:creationId xmlns:a16="http://schemas.microsoft.com/office/drawing/2014/main" id="{BB09AF8D-E68B-499C-B9F5-2F365813D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34">
              <a:extLst>
                <a:ext uri="{FF2B5EF4-FFF2-40B4-BE49-F238E27FC236}">
                  <a16:creationId xmlns:a16="http://schemas.microsoft.com/office/drawing/2014/main" id="{7991AEAD-B5F3-47BA-9F1B-86C16A84A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35">
              <a:extLst>
                <a:ext uri="{FF2B5EF4-FFF2-40B4-BE49-F238E27FC236}">
                  <a16:creationId xmlns:a16="http://schemas.microsoft.com/office/drawing/2014/main" id="{19A85F58-4C3A-4388-B55C-2329EEAEC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36">
              <a:extLst>
                <a:ext uri="{FF2B5EF4-FFF2-40B4-BE49-F238E27FC236}">
                  <a16:creationId xmlns:a16="http://schemas.microsoft.com/office/drawing/2014/main" id="{05652F38-94D9-41B7-A699-7E8F0C78D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37">
              <a:extLst>
                <a:ext uri="{FF2B5EF4-FFF2-40B4-BE49-F238E27FC236}">
                  <a16:creationId xmlns:a16="http://schemas.microsoft.com/office/drawing/2014/main" id="{3C043852-C250-4518-BB89-C91A34917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38">
              <a:extLst>
                <a:ext uri="{FF2B5EF4-FFF2-40B4-BE49-F238E27FC236}">
                  <a16:creationId xmlns:a16="http://schemas.microsoft.com/office/drawing/2014/main" id="{0CAB9A07-ECF2-416C-8528-F75DACB13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39">
              <a:extLst>
                <a:ext uri="{FF2B5EF4-FFF2-40B4-BE49-F238E27FC236}">
                  <a16:creationId xmlns:a16="http://schemas.microsoft.com/office/drawing/2014/main" id="{904A314C-A829-4AA6-92E2-529BCCF95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40">
              <a:extLst>
                <a:ext uri="{FF2B5EF4-FFF2-40B4-BE49-F238E27FC236}">
                  <a16:creationId xmlns:a16="http://schemas.microsoft.com/office/drawing/2014/main" id="{244EE6BA-4569-43ED-9E2E-1FB66201B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41">
              <a:extLst>
                <a:ext uri="{FF2B5EF4-FFF2-40B4-BE49-F238E27FC236}">
                  <a16:creationId xmlns:a16="http://schemas.microsoft.com/office/drawing/2014/main" id="{BEB8252E-FB2A-4BB5-BEC6-CA10FF6F7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42">
              <a:extLst>
                <a:ext uri="{FF2B5EF4-FFF2-40B4-BE49-F238E27FC236}">
                  <a16:creationId xmlns:a16="http://schemas.microsoft.com/office/drawing/2014/main" id="{91414711-C3A4-4E96-854A-DDDEB2F2E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43">
              <a:extLst>
                <a:ext uri="{FF2B5EF4-FFF2-40B4-BE49-F238E27FC236}">
                  <a16:creationId xmlns:a16="http://schemas.microsoft.com/office/drawing/2014/main" id="{86815BA8-3055-4B42-98C3-4202FD92E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4">
              <a:extLst>
                <a:ext uri="{FF2B5EF4-FFF2-40B4-BE49-F238E27FC236}">
                  <a16:creationId xmlns:a16="http://schemas.microsoft.com/office/drawing/2014/main" id="{44457813-E991-44AE-9A83-B7488D1F3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Rectangle 45">
              <a:extLst>
                <a:ext uri="{FF2B5EF4-FFF2-40B4-BE49-F238E27FC236}">
                  <a16:creationId xmlns:a16="http://schemas.microsoft.com/office/drawing/2014/main" id="{8CE1CF47-A73F-4560-8835-AE1DC51E5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4" name="Freeform 46">
              <a:extLst>
                <a:ext uri="{FF2B5EF4-FFF2-40B4-BE49-F238E27FC236}">
                  <a16:creationId xmlns:a16="http://schemas.microsoft.com/office/drawing/2014/main" id="{C2A935E4-AACC-4CB9-995E-D28617887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47">
              <a:extLst>
                <a:ext uri="{FF2B5EF4-FFF2-40B4-BE49-F238E27FC236}">
                  <a16:creationId xmlns:a16="http://schemas.microsoft.com/office/drawing/2014/main" id="{93B5B778-8ACB-4004-932D-BD95997B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8">
              <a:extLst>
                <a:ext uri="{FF2B5EF4-FFF2-40B4-BE49-F238E27FC236}">
                  <a16:creationId xmlns:a16="http://schemas.microsoft.com/office/drawing/2014/main" id="{1434AF34-0919-40AD-84B1-446D4FF2D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49">
              <a:extLst>
                <a:ext uri="{FF2B5EF4-FFF2-40B4-BE49-F238E27FC236}">
                  <a16:creationId xmlns:a16="http://schemas.microsoft.com/office/drawing/2014/main" id="{29546CF3-6DDD-4073-AB7F-C6E722257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50">
              <a:extLst>
                <a:ext uri="{FF2B5EF4-FFF2-40B4-BE49-F238E27FC236}">
                  <a16:creationId xmlns:a16="http://schemas.microsoft.com/office/drawing/2014/main" id="{289D46AB-128A-477F-B6C9-F40F115D6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51">
              <a:extLst>
                <a:ext uri="{FF2B5EF4-FFF2-40B4-BE49-F238E27FC236}">
                  <a16:creationId xmlns:a16="http://schemas.microsoft.com/office/drawing/2014/main" id="{A7DA7E67-3368-44AD-AACD-EB64AE34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52">
              <a:extLst>
                <a:ext uri="{FF2B5EF4-FFF2-40B4-BE49-F238E27FC236}">
                  <a16:creationId xmlns:a16="http://schemas.microsoft.com/office/drawing/2014/main" id="{78BB1152-AB85-4AD8-BBA1-07CEA1F50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53">
              <a:extLst>
                <a:ext uri="{FF2B5EF4-FFF2-40B4-BE49-F238E27FC236}">
                  <a16:creationId xmlns:a16="http://schemas.microsoft.com/office/drawing/2014/main" id="{A982E7F2-DD68-4093-B9C5-3E42B475A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54">
              <a:extLst>
                <a:ext uri="{FF2B5EF4-FFF2-40B4-BE49-F238E27FC236}">
                  <a16:creationId xmlns:a16="http://schemas.microsoft.com/office/drawing/2014/main" id="{A682E224-4CD6-420B-897A-B23D50B82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55">
              <a:extLst>
                <a:ext uri="{FF2B5EF4-FFF2-40B4-BE49-F238E27FC236}">
                  <a16:creationId xmlns:a16="http://schemas.microsoft.com/office/drawing/2014/main" id="{31B90F10-06CD-480E-8D35-6E0FFFB89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56">
              <a:extLst>
                <a:ext uri="{FF2B5EF4-FFF2-40B4-BE49-F238E27FC236}">
                  <a16:creationId xmlns:a16="http://schemas.microsoft.com/office/drawing/2014/main" id="{7BC977DB-69B0-4D8D-B77C-E1127EC41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57">
              <a:extLst>
                <a:ext uri="{FF2B5EF4-FFF2-40B4-BE49-F238E27FC236}">
                  <a16:creationId xmlns:a16="http://schemas.microsoft.com/office/drawing/2014/main" id="{24127454-3FCB-41D6-ACFB-81D7E05A7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58">
              <a:extLst>
                <a:ext uri="{FF2B5EF4-FFF2-40B4-BE49-F238E27FC236}">
                  <a16:creationId xmlns:a16="http://schemas.microsoft.com/office/drawing/2014/main" id="{7AA80D42-B8A8-475B-ADBF-99719CE9F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34106153-7990-4956-BD26-A04A03006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Picture 2">
            <a:extLst>
              <a:ext uri="{FF2B5EF4-FFF2-40B4-BE49-F238E27FC236}">
                <a16:creationId xmlns:a16="http://schemas.microsoft.com/office/drawing/2014/main" id="{BDEA11A5-20BA-4650-A324-47C0465FF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374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id="{866FCB64-0A37-46EB-8A9B-EC0C4C000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93" name="Rectangle 5">
              <a:extLst>
                <a:ext uri="{FF2B5EF4-FFF2-40B4-BE49-F238E27FC236}">
                  <a16:creationId xmlns:a16="http://schemas.microsoft.com/office/drawing/2014/main" id="{8A162E18-5BEB-4E42-9B10-A1FDF6A0B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4" name="Freeform 6">
              <a:extLst>
                <a:ext uri="{FF2B5EF4-FFF2-40B4-BE49-F238E27FC236}">
                  <a16:creationId xmlns:a16="http://schemas.microsoft.com/office/drawing/2014/main" id="{7BB781C9-EC32-45FE-ACE7-C24F128C4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7">
              <a:extLst>
                <a:ext uri="{FF2B5EF4-FFF2-40B4-BE49-F238E27FC236}">
                  <a16:creationId xmlns:a16="http://schemas.microsoft.com/office/drawing/2014/main" id="{927C5647-36E8-4A20-86D4-47831D50CF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Rectangle 8">
              <a:extLst>
                <a:ext uri="{FF2B5EF4-FFF2-40B4-BE49-F238E27FC236}">
                  <a16:creationId xmlns:a16="http://schemas.microsoft.com/office/drawing/2014/main" id="{62F2AF20-CBBE-4249-B9E2-D6B30191CF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7" name="Freeform 9">
              <a:extLst>
                <a:ext uri="{FF2B5EF4-FFF2-40B4-BE49-F238E27FC236}">
                  <a16:creationId xmlns:a16="http://schemas.microsoft.com/office/drawing/2014/main" id="{731C1229-F8A7-4B36-A52B-98A65EF86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10">
              <a:extLst>
                <a:ext uri="{FF2B5EF4-FFF2-40B4-BE49-F238E27FC236}">
                  <a16:creationId xmlns:a16="http://schemas.microsoft.com/office/drawing/2014/main" id="{609AC686-2DBB-4D82-866C-9FF222BDD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11">
              <a:extLst>
                <a:ext uri="{FF2B5EF4-FFF2-40B4-BE49-F238E27FC236}">
                  <a16:creationId xmlns:a16="http://schemas.microsoft.com/office/drawing/2014/main" id="{F899E6EB-BCDD-45D2-BF4B-9CA3A2798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12">
              <a:extLst>
                <a:ext uri="{FF2B5EF4-FFF2-40B4-BE49-F238E27FC236}">
                  <a16:creationId xmlns:a16="http://schemas.microsoft.com/office/drawing/2014/main" id="{BBD3AAC8-2330-4FAB-8E31-3D50AD954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13">
              <a:extLst>
                <a:ext uri="{FF2B5EF4-FFF2-40B4-BE49-F238E27FC236}">
                  <a16:creationId xmlns:a16="http://schemas.microsoft.com/office/drawing/2014/main" id="{6B54F723-A70A-4865-A560-7850498A1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14">
              <a:extLst>
                <a:ext uri="{FF2B5EF4-FFF2-40B4-BE49-F238E27FC236}">
                  <a16:creationId xmlns:a16="http://schemas.microsoft.com/office/drawing/2014/main" id="{9B911CCD-C9A2-4DC8-A278-3C6FD76A76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15">
              <a:extLst>
                <a:ext uri="{FF2B5EF4-FFF2-40B4-BE49-F238E27FC236}">
                  <a16:creationId xmlns:a16="http://schemas.microsoft.com/office/drawing/2014/main" id="{D559B729-03FB-435D-89BF-AF57A801B3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16">
              <a:extLst>
                <a:ext uri="{FF2B5EF4-FFF2-40B4-BE49-F238E27FC236}">
                  <a16:creationId xmlns:a16="http://schemas.microsoft.com/office/drawing/2014/main" id="{D1C90213-0F60-4268-BE48-8221E6161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17">
              <a:extLst>
                <a:ext uri="{FF2B5EF4-FFF2-40B4-BE49-F238E27FC236}">
                  <a16:creationId xmlns:a16="http://schemas.microsoft.com/office/drawing/2014/main" id="{A7A6A293-A06F-48B8-865A-3F65287B8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18">
              <a:extLst>
                <a:ext uri="{FF2B5EF4-FFF2-40B4-BE49-F238E27FC236}">
                  <a16:creationId xmlns:a16="http://schemas.microsoft.com/office/drawing/2014/main" id="{8F6861B5-AAA4-4017-929E-1FD1CA106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19">
              <a:extLst>
                <a:ext uri="{FF2B5EF4-FFF2-40B4-BE49-F238E27FC236}">
                  <a16:creationId xmlns:a16="http://schemas.microsoft.com/office/drawing/2014/main" id="{D776D07C-2081-4DD3-A464-40F3CA41A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20">
              <a:extLst>
                <a:ext uri="{FF2B5EF4-FFF2-40B4-BE49-F238E27FC236}">
                  <a16:creationId xmlns:a16="http://schemas.microsoft.com/office/drawing/2014/main" id="{BBC236D6-77E5-4B3C-92D7-D708B237D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21">
              <a:extLst>
                <a:ext uri="{FF2B5EF4-FFF2-40B4-BE49-F238E27FC236}">
                  <a16:creationId xmlns:a16="http://schemas.microsoft.com/office/drawing/2014/main" id="{8064714E-7ADE-4BD9-8981-34C135762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22">
              <a:extLst>
                <a:ext uri="{FF2B5EF4-FFF2-40B4-BE49-F238E27FC236}">
                  <a16:creationId xmlns:a16="http://schemas.microsoft.com/office/drawing/2014/main" id="{2FD1F23F-B1EE-46F5-B460-924E54A70D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23">
              <a:extLst>
                <a:ext uri="{FF2B5EF4-FFF2-40B4-BE49-F238E27FC236}">
                  <a16:creationId xmlns:a16="http://schemas.microsoft.com/office/drawing/2014/main" id="{9699361A-3AFF-4826-B99C-0354EAB07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24">
              <a:extLst>
                <a:ext uri="{FF2B5EF4-FFF2-40B4-BE49-F238E27FC236}">
                  <a16:creationId xmlns:a16="http://schemas.microsoft.com/office/drawing/2014/main" id="{B272F7B1-7BE2-4FC9-BB91-207EFD9E6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25">
              <a:extLst>
                <a:ext uri="{FF2B5EF4-FFF2-40B4-BE49-F238E27FC236}">
                  <a16:creationId xmlns:a16="http://schemas.microsoft.com/office/drawing/2014/main" id="{CDE59C1F-AFD9-4DD5-B04A-9EB2AAED5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26">
              <a:extLst>
                <a:ext uri="{FF2B5EF4-FFF2-40B4-BE49-F238E27FC236}">
                  <a16:creationId xmlns:a16="http://schemas.microsoft.com/office/drawing/2014/main" id="{1551E418-6CD4-4320-8224-F084039C5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27">
              <a:extLst>
                <a:ext uri="{FF2B5EF4-FFF2-40B4-BE49-F238E27FC236}">
                  <a16:creationId xmlns:a16="http://schemas.microsoft.com/office/drawing/2014/main" id="{1F27D4B1-EBD4-4BC9-AC2E-3AD616C847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28">
              <a:extLst>
                <a:ext uri="{FF2B5EF4-FFF2-40B4-BE49-F238E27FC236}">
                  <a16:creationId xmlns:a16="http://schemas.microsoft.com/office/drawing/2014/main" id="{C42B8D84-898A-4F76-A0F2-5699ED72B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29">
              <a:extLst>
                <a:ext uri="{FF2B5EF4-FFF2-40B4-BE49-F238E27FC236}">
                  <a16:creationId xmlns:a16="http://schemas.microsoft.com/office/drawing/2014/main" id="{B440932E-7985-4BA6-9899-F22A64485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30">
              <a:extLst>
                <a:ext uri="{FF2B5EF4-FFF2-40B4-BE49-F238E27FC236}">
                  <a16:creationId xmlns:a16="http://schemas.microsoft.com/office/drawing/2014/main" id="{4B8CE969-CA1A-48CB-8588-4146F41F3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31">
              <a:extLst>
                <a:ext uri="{FF2B5EF4-FFF2-40B4-BE49-F238E27FC236}">
                  <a16:creationId xmlns:a16="http://schemas.microsoft.com/office/drawing/2014/main" id="{138A4875-4593-4894-89D5-DFCFF0EED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32">
              <a:extLst>
                <a:ext uri="{FF2B5EF4-FFF2-40B4-BE49-F238E27FC236}">
                  <a16:creationId xmlns:a16="http://schemas.microsoft.com/office/drawing/2014/main" id="{F079F26B-58E4-494E-A8BA-3F054F1F3B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Rectangle 33">
              <a:extLst>
                <a:ext uri="{FF2B5EF4-FFF2-40B4-BE49-F238E27FC236}">
                  <a16:creationId xmlns:a16="http://schemas.microsoft.com/office/drawing/2014/main" id="{04C9ECC5-BB4A-4417-B874-B75953F84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2" name="Freeform 34">
              <a:extLst>
                <a:ext uri="{FF2B5EF4-FFF2-40B4-BE49-F238E27FC236}">
                  <a16:creationId xmlns:a16="http://schemas.microsoft.com/office/drawing/2014/main" id="{4CCCF285-B51D-4A2F-8384-830A39171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35">
              <a:extLst>
                <a:ext uri="{FF2B5EF4-FFF2-40B4-BE49-F238E27FC236}">
                  <a16:creationId xmlns:a16="http://schemas.microsoft.com/office/drawing/2014/main" id="{BD6C6299-A09A-47DF-8A96-69D39FCA5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36">
              <a:extLst>
                <a:ext uri="{FF2B5EF4-FFF2-40B4-BE49-F238E27FC236}">
                  <a16:creationId xmlns:a16="http://schemas.microsoft.com/office/drawing/2014/main" id="{EE60C4B9-C404-42CD-8E94-70D4DC16A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37">
              <a:extLst>
                <a:ext uri="{FF2B5EF4-FFF2-40B4-BE49-F238E27FC236}">
                  <a16:creationId xmlns:a16="http://schemas.microsoft.com/office/drawing/2014/main" id="{52BD4447-C1EB-4798-8764-AB93EA9303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38">
              <a:extLst>
                <a:ext uri="{FF2B5EF4-FFF2-40B4-BE49-F238E27FC236}">
                  <a16:creationId xmlns:a16="http://schemas.microsoft.com/office/drawing/2014/main" id="{50411559-C414-4F7C-BC6C-69F87BC9C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39">
              <a:extLst>
                <a:ext uri="{FF2B5EF4-FFF2-40B4-BE49-F238E27FC236}">
                  <a16:creationId xmlns:a16="http://schemas.microsoft.com/office/drawing/2014/main" id="{64737770-BB27-41C0-95CB-529054508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40">
              <a:extLst>
                <a:ext uri="{FF2B5EF4-FFF2-40B4-BE49-F238E27FC236}">
                  <a16:creationId xmlns:a16="http://schemas.microsoft.com/office/drawing/2014/main" id="{28929FDB-16CF-4165-B32A-EB673EFB7C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41">
              <a:extLst>
                <a:ext uri="{FF2B5EF4-FFF2-40B4-BE49-F238E27FC236}">
                  <a16:creationId xmlns:a16="http://schemas.microsoft.com/office/drawing/2014/main" id="{D8C82883-237C-4209-9545-E832FEE3A8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42">
              <a:extLst>
                <a:ext uri="{FF2B5EF4-FFF2-40B4-BE49-F238E27FC236}">
                  <a16:creationId xmlns:a16="http://schemas.microsoft.com/office/drawing/2014/main" id="{F1A52653-BD09-4D65-B05C-2AF4A6473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43">
              <a:extLst>
                <a:ext uri="{FF2B5EF4-FFF2-40B4-BE49-F238E27FC236}">
                  <a16:creationId xmlns:a16="http://schemas.microsoft.com/office/drawing/2014/main" id="{30724E80-2FD3-4E4A-A3EA-18A4C8886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44">
              <a:extLst>
                <a:ext uri="{FF2B5EF4-FFF2-40B4-BE49-F238E27FC236}">
                  <a16:creationId xmlns:a16="http://schemas.microsoft.com/office/drawing/2014/main" id="{F1B978C7-7BC5-4F73-8B02-66A3CF67C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Rectangle 45">
              <a:extLst>
                <a:ext uri="{FF2B5EF4-FFF2-40B4-BE49-F238E27FC236}">
                  <a16:creationId xmlns:a16="http://schemas.microsoft.com/office/drawing/2014/main" id="{799F0CED-DF8F-4350-A036-1981FBE59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4" name="Freeform 46">
              <a:extLst>
                <a:ext uri="{FF2B5EF4-FFF2-40B4-BE49-F238E27FC236}">
                  <a16:creationId xmlns:a16="http://schemas.microsoft.com/office/drawing/2014/main" id="{9F4DD366-0E86-4E99-9557-496E88B42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47">
              <a:extLst>
                <a:ext uri="{FF2B5EF4-FFF2-40B4-BE49-F238E27FC236}">
                  <a16:creationId xmlns:a16="http://schemas.microsoft.com/office/drawing/2014/main" id="{78BB3321-D5DC-4951-AB38-0C54E3D01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48">
              <a:extLst>
                <a:ext uri="{FF2B5EF4-FFF2-40B4-BE49-F238E27FC236}">
                  <a16:creationId xmlns:a16="http://schemas.microsoft.com/office/drawing/2014/main" id="{955E548C-7F86-45B2-A0D2-03EAC578D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49">
              <a:extLst>
                <a:ext uri="{FF2B5EF4-FFF2-40B4-BE49-F238E27FC236}">
                  <a16:creationId xmlns:a16="http://schemas.microsoft.com/office/drawing/2014/main" id="{0013F508-5E69-4911-AD93-4ABE3E7C5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50">
              <a:extLst>
                <a:ext uri="{FF2B5EF4-FFF2-40B4-BE49-F238E27FC236}">
                  <a16:creationId xmlns:a16="http://schemas.microsoft.com/office/drawing/2014/main" id="{A7F86768-93E0-4044-A62A-B11EB18FF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51">
              <a:extLst>
                <a:ext uri="{FF2B5EF4-FFF2-40B4-BE49-F238E27FC236}">
                  <a16:creationId xmlns:a16="http://schemas.microsoft.com/office/drawing/2014/main" id="{BA32A7B4-1DB2-4E4A-B86E-D8DB97B69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52">
              <a:extLst>
                <a:ext uri="{FF2B5EF4-FFF2-40B4-BE49-F238E27FC236}">
                  <a16:creationId xmlns:a16="http://schemas.microsoft.com/office/drawing/2014/main" id="{AB250BD5-076C-4428-B6AF-E9EAE4F65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53">
              <a:extLst>
                <a:ext uri="{FF2B5EF4-FFF2-40B4-BE49-F238E27FC236}">
                  <a16:creationId xmlns:a16="http://schemas.microsoft.com/office/drawing/2014/main" id="{027DA06A-045F-4711-9307-0508B6ACF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Freeform 54">
              <a:extLst>
                <a:ext uri="{FF2B5EF4-FFF2-40B4-BE49-F238E27FC236}">
                  <a16:creationId xmlns:a16="http://schemas.microsoft.com/office/drawing/2014/main" id="{3EB0EDA8-385A-4B2B-97F0-5194F23EB5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Freeform 55">
              <a:extLst>
                <a:ext uri="{FF2B5EF4-FFF2-40B4-BE49-F238E27FC236}">
                  <a16:creationId xmlns:a16="http://schemas.microsoft.com/office/drawing/2014/main" id="{D6FA258E-AF3F-47C9-9F4E-39ECFD7AC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4" name="Freeform 56">
              <a:extLst>
                <a:ext uri="{FF2B5EF4-FFF2-40B4-BE49-F238E27FC236}">
                  <a16:creationId xmlns:a16="http://schemas.microsoft.com/office/drawing/2014/main" id="{6E471E73-A9C0-4C68-BD8F-360F2ED7B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5" name="Freeform 57">
              <a:extLst>
                <a:ext uri="{FF2B5EF4-FFF2-40B4-BE49-F238E27FC236}">
                  <a16:creationId xmlns:a16="http://schemas.microsoft.com/office/drawing/2014/main" id="{C78C3110-8153-4163-B809-0B0C0C9E5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6" name="Freeform 58">
              <a:extLst>
                <a:ext uri="{FF2B5EF4-FFF2-40B4-BE49-F238E27FC236}">
                  <a16:creationId xmlns:a16="http://schemas.microsoft.com/office/drawing/2014/main" id="{DBC57B9F-0B9B-4EDE-B3B3-7C5D5DB39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425" y="1113282"/>
            <a:ext cx="3734941" cy="23966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Welcome pane entry</a:t>
            </a:r>
          </a:p>
        </p:txBody>
      </p:sp>
      <p:sp useBgFill="1">
        <p:nvSpPr>
          <p:cNvPr id="148" name="Round Diagonal Corner Rectangle 6">
            <a:extLst>
              <a:ext uri="{FF2B5EF4-FFF2-40B4-BE49-F238E27FC236}">
                <a16:creationId xmlns:a16="http://schemas.microsoft.com/office/drawing/2014/main" id="{62B94F88-FD5B-4053-B143-DFF55CE44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808057"/>
            <a:ext cx="5286376" cy="5234394"/>
          </a:xfrm>
          <a:prstGeom prst="round2DiagRect">
            <a:avLst>
              <a:gd name="adj1" fmla="val 6185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84683F9-6155-8849-BE78-CDA2CF7326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48423" y="1682843"/>
            <a:ext cx="4533901" cy="354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46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0C065C3-0FE3-4452-B765-CB05BBB2A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795E515-5F57-431F-9A0D-3A0419DF7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D45BCBFE-0478-4767-BF2E-FC2C548BA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903928F-F6DA-470C-81A0-CF7D9DE03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ADA095F6-E326-4450-A2D6-DB2BF989B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6B067F9A-FDF2-49EC-B4FF-CD4B90F78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F1331213-D19D-49FC-8616-168A14565A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2ADFE242-96FC-4A14-8C59-90CD6DE1D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A97B7BC-40BD-494B-9C6B-AF3045559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3D7F35CF-F44C-491F-904D-A31ED8321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4D9BF7E-18C2-452C-B139-4ED58D7A0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700A6223-AD38-426F-A6FE-7926CAEF3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D172AA94-449F-45EB-94E6-67C186C32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A7D4F697-8937-4F4C-83C5-770B3FCB8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10AF1D59-5117-4D47-8414-4BB61F94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387DC33-88B3-4718-8C94-41659EA33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4E7EC64-4763-4F04-B2E4-E400364D72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581717DF-9FD4-47CB-9579-E34DF7E87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BCD8EF50-6E58-4B2D-90B6-AFF236A73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6524A268-142A-4CBF-BB8B-DC1FCBC8F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6A0E6F3-B76B-4813-B44B-56CE11A8A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A74CED8D-B902-4B76-9CC8-30A09B2FA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ED007BD7-ED56-4566-B1FF-707160024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90AD48D2-5BC8-4C80-B126-B1A20124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BE14C82F-9F35-4D61-B758-7BCE32DEC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6540CE06-9028-497A-AC64-CF0ED60A7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A4825B3B-52CD-4F08-BA02-6C2B0EFED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6877A5EF-B8B8-44D3-AA57-4BBF89206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00BB365C-9180-4208-92CF-AB6A88848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8D1134D2-53A6-41D5-AC1A-5254A2FBD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24C7FA73-07CD-479A-9B9E-DAD4D3B2B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AB24DF92-B081-4701-B58D-913261A00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AB4DF275-6B82-4AA9-A7A9-138E631E30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972A3812-16AD-453E-B1E6-9F39894F7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8FB6759A-BAD8-4073-86A2-6DDD73DE2A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9FCCB0F4-1178-47C1-9EE2-234EA715C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CB01BF0B-7EB0-4C18-80BE-20D2EAC04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3266E9DA-C937-48E0-8F98-90A467760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1">
              <a:extLst>
                <a:ext uri="{FF2B5EF4-FFF2-40B4-BE49-F238E27FC236}">
                  <a16:creationId xmlns:a16="http://schemas.microsoft.com/office/drawing/2014/main" id="{A8A9C00D-0425-4E68-A1DE-BCE5BD6BB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2">
              <a:extLst>
                <a:ext uri="{FF2B5EF4-FFF2-40B4-BE49-F238E27FC236}">
                  <a16:creationId xmlns:a16="http://schemas.microsoft.com/office/drawing/2014/main" id="{46230904-E744-4B55-84FF-826A6B737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3">
              <a:extLst>
                <a:ext uri="{FF2B5EF4-FFF2-40B4-BE49-F238E27FC236}">
                  <a16:creationId xmlns:a16="http://schemas.microsoft.com/office/drawing/2014/main" id="{D4291668-8AF0-4784-BC06-870768F53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4">
              <a:extLst>
                <a:ext uri="{FF2B5EF4-FFF2-40B4-BE49-F238E27FC236}">
                  <a16:creationId xmlns:a16="http://schemas.microsoft.com/office/drawing/2014/main" id="{D917DCBD-774B-4AAF-92AE-D18289FFC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Rectangle 45">
              <a:extLst>
                <a:ext uri="{FF2B5EF4-FFF2-40B4-BE49-F238E27FC236}">
                  <a16:creationId xmlns:a16="http://schemas.microsoft.com/office/drawing/2014/main" id="{9E50122E-0F19-4D65-9CB2-E22C3EA84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id="{BC28A765-6E8B-4352-BD0C-35474F70AC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7">
              <a:extLst>
                <a:ext uri="{FF2B5EF4-FFF2-40B4-BE49-F238E27FC236}">
                  <a16:creationId xmlns:a16="http://schemas.microsoft.com/office/drawing/2014/main" id="{0AC30A17-F494-44EB-9817-1B8B255CE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8">
              <a:extLst>
                <a:ext uri="{FF2B5EF4-FFF2-40B4-BE49-F238E27FC236}">
                  <a16:creationId xmlns:a16="http://schemas.microsoft.com/office/drawing/2014/main" id="{6088D59F-32BD-4932-9C22-9AA0FCDA7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9">
              <a:extLst>
                <a:ext uri="{FF2B5EF4-FFF2-40B4-BE49-F238E27FC236}">
                  <a16:creationId xmlns:a16="http://schemas.microsoft.com/office/drawing/2014/main" id="{B18BBE45-5F21-47FA-B291-AC802D715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0">
              <a:extLst>
                <a:ext uri="{FF2B5EF4-FFF2-40B4-BE49-F238E27FC236}">
                  <a16:creationId xmlns:a16="http://schemas.microsoft.com/office/drawing/2014/main" id="{A1BD992D-1C4B-4E69-A627-A45D8958E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1">
              <a:extLst>
                <a:ext uri="{FF2B5EF4-FFF2-40B4-BE49-F238E27FC236}">
                  <a16:creationId xmlns:a16="http://schemas.microsoft.com/office/drawing/2014/main" id="{571C0498-7105-455E-8B0A-233F850F1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2">
              <a:extLst>
                <a:ext uri="{FF2B5EF4-FFF2-40B4-BE49-F238E27FC236}">
                  <a16:creationId xmlns:a16="http://schemas.microsoft.com/office/drawing/2014/main" id="{F6FA78CC-C0B1-422F-B535-05580A971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3">
              <a:extLst>
                <a:ext uri="{FF2B5EF4-FFF2-40B4-BE49-F238E27FC236}">
                  <a16:creationId xmlns:a16="http://schemas.microsoft.com/office/drawing/2014/main" id="{49A1BACF-EE5E-46F8-8968-D4CF18BC0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4">
              <a:extLst>
                <a:ext uri="{FF2B5EF4-FFF2-40B4-BE49-F238E27FC236}">
                  <a16:creationId xmlns:a16="http://schemas.microsoft.com/office/drawing/2014/main" id="{0AF8DFAF-8AF7-453E-AED7-89E59FBD7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5">
              <a:extLst>
                <a:ext uri="{FF2B5EF4-FFF2-40B4-BE49-F238E27FC236}">
                  <a16:creationId xmlns:a16="http://schemas.microsoft.com/office/drawing/2014/main" id="{F8C26D97-8DA4-4556-92E4-2AE66B36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6">
              <a:extLst>
                <a:ext uri="{FF2B5EF4-FFF2-40B4-BE49-F238E27FC236}">
                  <a16:creationId xmlns:a16="http://schemas.microsoft.com/office/drawing/2014/main" id="{EEF9D855-A8A7-44CC-919C-BEA327F254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7">
              <a:extLst>
                <a:ext uri="{FF2B5EF4-FFF2-40B4-BE49-F238E27FC236}">
                  <a16:creationId xmlns:a16="http://schemas.microsoft.com/office/drawing/2014/main" id="{11F0B045-803C-4067-A182-066EEB2C4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8">
              <a:extLst>
                <a:ext uri="{FF2B5EF4-FFF2-40B4-BE49-F238E27FC236}">
                  <a16:creationId xmlns:a16="http://schemas.microsoft.com/office/drawing/2014/main" id="{3C1FCACB-EFEF-4B54-99A6-E327A637C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962" y="1382713"/>
            <a:ext cx="3734941" cy="23966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100" dirty="0"/>
              <a:t>Information pane entry –</a:t>
            </a:r>
            <a:br>
              <a:rPr lang="en-US" sz="4100" dirty="0"/>
            </a:br>
            <a:r>
              <a:rPr lang="en-US" sz="4100" dirty="0"/>
              <a:t>calculation and order submission</a:t>
            </a:r>
          </a:p>
        </p:txBody>
      </p:sp>
      <p:sp>
        <p:nvSpPr>
          <p:cNvPr id="68" name="Round Diagonal Corner Rectangle 6">
            <a:extLst>
              <a:ext uri="{FF2B5EF4-FFF2-40B4-BE49-F238E27FC236}">
                <a16:creationId xmlns:a16="http://schemas.microsoft.com/office/drawing/2014/main" id="{01958E0A-0BC1-424F-9B41-D614FC13A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808057"/>
            <a:ext cx="5286376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A413B1B-D91F-084D-8565-91273FF8B15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t="-13251" b="-13251"/>
          <a:stretch/>
        </p:blipFill>
        <p:spPr>
          <a:xfrm>
            <a:off x="6187167" y="912814"/>
            <a:ext cx="5096455" cy="503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53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636" y="3092395"/>
            <a:ext cx="3734941" cy="23966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100" dirty="0"/>
              <a:t>Customer list pane – load list button for customer details</a:t>
            </a:r>
            <a:br>
              <a:rPr lang="en-US" sz="4100" dirty="0"/>
            </a:br>
            <a:br>
              <a:rPr lang="en-US" sz="4100" dirty="0"/>
            </a:br>
            <a:r>
              <a:rPr lang="en-US" sz="4100" dirty="0"/>
              <a:t>deletion button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A413B1B-D91F-084D-8565-91273FF8B15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-12936" b="-12936"/>
          <a:stretch/>
        </p:blipFill>
        <p:spPr>
          <a:xfrm>
            <a:off x="6187167" y="912814"/>
            <a:ext cx="5096455" cy="503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2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76">
            <a:extLst>
              <a:ext uri="{FF2B5EF4-FFF2-40B4-BE49-F238E27FC236}">
                <a16:creationId xmlns:a16="http://schemas.microsoft.com/office/drawing/2014/main" id="{A0B38558-5389-4817-936F-FD62560CA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38" name="Rectangle 77">
              <a:extLst>
                <a:ext uri="{FF2B5EF4-FFF2-40B4-BE49-F238E27FC236}">
                  <a16:creationId xmlns:a16="http://schemas.microsoft.com/office/drawing/2014/main" id="{CCB252B9-42EF-4414-AA22-2A95C1819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Picture 2">
              <a:extLst>
                <a:ext uri="{FF2B5EF4-FFF2-40B4-BE49-F238E27FC236}">
                  <a16:creationId xmlns:a16="http://schemas.microsoft.com/office/drawing/2014/main" id="{F9C2C800-C3E3-4317-A3CC-1558D71F1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" name="Picture 4" descr="Busy pedestrian crossing">
            <a:extLst>
              <a:ext uri="{FF2B5EF4-FFF2-40B4-BE49-F238E27FC236}">
                <a16:creationId xmlns:a16="http://schemas.microsoft.com/office/drawing/2014/main" id="{C9CBCE2D-B645-4A62-856D-4C980069DD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7853" b="7853"/>
          <a:stretch/>
        </p:blipFill>
        <p:spPr>
          <a:xfrm>
            <a:off x="3611" y="10"/>
            <a:ext cx="12188389" cy="6857990"/>
          </a:xfrm>
          <a:prstGeom prst="rect">
            <a:avLst/>
          </a:prstGeom>
        </p:spPr>
      </p:pic>
      <p:grpSp>
        <p:nvGrpSpPr>
          <p:cNvPr id="139" name="Group 80">
            <a:extLst>
              <a:ext uri="{FF2B5EF4-FFF2-40B4-BE49-F238E27FC236}">
                <a16:creationId xmlns:a16="http://schemas.microsoft.com/office/drawing/2014/main" id="{15502586-682B-4EDF-9515-674BB4E1C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72533" y="0"/>
            <a:ext cx="11455400" cy="6848476"/>
            <a:chOff x="372533" y="0"/>
            <a:chExt cx="11455400" cy="6848476"/>
          </a:xfrm>
        </p:grpSpPr>
        <p:sp>
          <p:nvSpPr>
            <p:cNvPr id="82" name="Round Diagonal Corner Rectangle 7">
              <a:extLst>
                <a:ext uri="{FF2B5EF4-FFF2-40B4-BE49-F238E27FC236}">
                  <a16:creationId xmlns:a16="http://schemas.microsoft.com/office/drawing/2014/main" id="{C4491F87-B86B-413A-ACCD-56525E533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22867" y="766234"/>
              <a:ext cx="10346266" cy="5325532"/>
            </a:xfrm>
            <a:prstGeom prst="round2DiagRect">
              <a:avLst>
                <a:gd name="adj1" fmla="val 4147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04A25545-7FDA-465A-8546-9D927F828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085512" y="0"/>
              <a:ext cx="650875" cy="1730375"/>
              <a:chOff x="11347978" y="0"/>
              <a:chExt cx="650875" cy="1730375"/>
            </a:xfrm>
          </p:grpSpPr>
          <p:sp>
            <p:nvSpPr>
              <p:cNvPr id="103" name="Freeform 32">
                <a:extLst>
                  <a:ext uri="{FF2B5EF4-FFF2-40B4-BE49-F238E27FC236}">
                    <a16:creationId xmlns:a16="http://schemas.microsoft.com/office/drawing/2014/main" id="{0AC67F09-E0D9-410A-A4DE-72D31697EB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67041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104" name="Freeform 33">
                <a:extLst>
                  <a:ext uri="{FF2B5EF4-FFF2-40B4-BE49-F238E27FC236}">
                    <a16:creationId xmlns:a16="http://schemas.microsoft.com/office/drawing/2014/main" id="{B78F2FDE-85C9-4650-919F-C35464007D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47978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105" name="Freeform 34">
                <a:extLst>
                  <a:ext uri="{FF2B5EF4-FFF2-40B4-BE49-F238E27FC236}">
                    <a16:creationId xmlns:a16="http://schemas.microsoft.com/office/drawing/2014/main" id="{57DD2F8B-5242-455C-B03F-E2F6B6732E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14678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106" name="Freeform 37">
                <a:extLst>
                  <a:ext uri="{FF2B5EF4-FFF2-40B4-BE49-F238E27FC236}">
                    <a16:creationId xmlns:a16="http://schemas.microsoft.com/office/drawing/2014/main" id="{B8CE3E90-8A76-4CD5-B28C-D71FF37185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94053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C374541-D033-4B72-A232-5461EEAD4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11229445" y="4867275"/>
              <a:ext cx="598488" cy="1981201"/>
              <a:chOff x="11424178" y="4867275"/>
              <a:chExt cx="598488" cy="1981201"/>
            </a:xfrm>
          </p:grpSpPr>
          <p:sp>
            <p:nvSpPr>
              <p:cNvPr id="97" name="Freeform 35">
                <a:extLst>
                  <a:ext uri="{FF2B5EF4-FFF2-40B4-BE49-F238E27FC236}">
                    <a16:creationId xmlns:a16="http://schemas.microsoft.com/office/drawing/2014/main" id="{94766BAB-FE6E-4247-886B-736F831FEB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14666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98" name="Freeform 36">
                <a:extLst>
                  <a:ext uri="{FF2B5EF4-FFF2-40B4-BE49-F238E27FC236}">
                    <a16:creationId xmlns:a16="http://schemas.microsoft.com/office/drawing/2014/main" id="{3C954FB2-C7A0-468C-8AD2-C278DCA642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55966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99" name="Freeform 38">
                <a:extLst>
                  <a:ext uri="{FF2B5EF4-FFF2-40B4-BE49-F238E27FC236}">
                    <a16:creationId xmlns:a16="http://schemas.microsoft.com/office/drawing/2014/main" id="{F52FBFD5-A528-4DB8-A802-814A7E421D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19441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100" name="Freeform 39">
                <a:extLst>
                  <a:ext uri="{FF2B5EF4-FFF2-40B4-BE49-F238E27FC236}">
                    <a16:creationId xmlns:a16="http://schemas.microsoft.com/office/drawing/2014/main" id="{E57CCB6D-72AF-4D41-8C6C-9750D43DC6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24178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101" name="Freeform 40">
                <a:extLst>
                  <a:ext uri="{FF2B5EF4-FFF2-40B4-BE49-F238E27FC236}">
                    <a16:creationId xmlns:a16="http://schemas.microsoft.com/office/drawing/2014/main" id="{19D203AA-CF94-405B-800C-0C79855218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32166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102" name="Rectangle 41">
                <a:extLst>
                  <a:ext uri="{FF2B5EF4-FFF2-40B4-BE49-F238E27FC236}">
                    <a16:creationId xmlns:a16="http://schemas.microsoft.com/office/drawing/2014/main" id="{7D053665-E810-419F-9D63-2A54CB4773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22653" y="6596063"/>
                <a:ext cx="23813" cy="252413"/>
              </a:xfrm>
              <a:prstGeom prst="rect">
                <a:avLst/>
              </a:pr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DEAF6153-6BF6-448C-81C1-2817B0F780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440267" y="5118101"/>
              <a:ext cx="650875" cy="1730375"/>
              <a:chOff x="118533" y="5118101"/>
              <a:chExt cx="650875" cy="1730375"/>
            </a:xfrm>
          </p:grpSpPr>
          <p:sp>
            <p:nvSpPr>
              <p:cNvPr id="93" name="Freeform 32">
                <a:extLst>
                  <a:ext uri="{FF2B5EF4-FFF2-40B4-BE49-F238E27FC236}">
                    <a16:creationId xmlns:a16="http://schemas.microsoft.com/office/drawing/2014/main" id="{A7E0D3C0-552C-4741-AFBE-E665CEA068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237596" y="6335713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94" name="Freeform 33">
                <a:extLst>
                  <a:ext uri="{FF2B5EF4-FFF2-40B4-BE49-F238E27FC236}">
                    <a16:creationId xmlns:a16="http://schemas.microsoft.com/office/drawing/2014/main" id="{CAF96EBF-4E74-4F88-BD05-A4AE1694A4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18533" y="622141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95" name="Freeform 34">
                <a:extLst>
                  <a:ext uri="{FF2B5EF4-FFF2-40B4-BE49-F238E27FC236}">
                    <a16:creationId xmlns:a16="http://schemas.microsoft.com/office/drawing/2014/main" id="{D49C51B9-E4E4-410D-8AAB-7E308A1D45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385233" y="5118101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96" name="Freeform 37">
                <a:extLst>
                  <a:ext uri="{FF2B5EF4-FFF2-40B4-BE49-F238E27FC236}">
                    <a16:creationId xmlns:a16="http://schemas.microsoft.com/office/drawing/2014/main" id="{354F0627-1BD6-4455-967A-32DB31C82C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464608" y="5299075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BC21AED9-0CB5-426C-A1C4-6EEB54805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72533" y="0"/>
              <a:ext cx="598488" cy="1981201"/>
              <a:chOff x="194733" y="0"/>
              <a:chExt cx="598488" cy="1981201"/>
            </a:xfrm>
          </p:grpSpPr>
          <p:sp>
            <p:nvSpPr>
              <p:cNvPr id="87" name="Freeform 35">
                <a:extLst>
                  <a:ext uri="{FF2B5EF4-FFF2-40B4-BE49-F238E27FC236}">
                    <a16:creationId xmlns:a16="http://schemas.microsoft.com/office/drawing/2014/main" id="{8D8A778B-9916-47AC-A28A-07F01A83F4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285221" y="0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88" name="Freeform 36">
                <a:extLst>
                  <a:ext uri="{FF2B5EF4-FFF2-40B4-BE49-F238E27FC236}">
                    <a16:creationId xmlns:a16="http://schemas.microsoft.com/office/drawing/2014/main" id="{65323B96-DF0E-463C-B290-C22D3C5532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526521" y="1141413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89" name="Freeform 38">
                <a:extLst>
                  <a:ext uri="{FF2B5EF4-FFF2-40B4-BE49-F238E27FC236}">
                    <a16:creationId xmlns:a16="http://schemas.microsoft.com/office/drawing/2014/main" id="{65A0E255-1142-422E-A62A-5044177C5A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389996" y="1792288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90" name="Freeform 39">
                <a:extLst>
                  <a:ext uri="{FF2B5EF4-FFF2-40B4-BE49-F238E27FC236}">
                    <a16:creationId xmlns:a16="http://schemas.microsoft.com/office/drawing/2014/main" id="{233A955D-DB0D-42F8-B490-E01FB9C45C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94733" y="0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91" name="Freeform 40">
                <a:extLst>
                  <a:ext uri="{FF2B5EF4-FFF2-40B4-BE49-F238E27FC236}">
                    <a16:creationId xmlns:a16="http://schemas.microsoft.com/office/drawing/2014/main" id="{F0F0C29B-EB52-470C-AF64-FC54F5C250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02721" y="24288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92" name="Rectangle 41">
                <a:extLst>
                  <a:ext uri="{FF2B5EF4-FFF2-40B4-BE49-F238E27FC236}">
                    <a16:creationId xmlns:a16="http://schemas.microsoft.com/office/drawing/2014/main" id="{A6C0E942-454D-483D-84FB-89308C8F15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93208" y="0"/>
                <a:ext cx="23813" cy="252413"/>
              </a:xfrm>
              <a:prstGeom prst="rect">
                <a:avLst/>
              </a:pr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8DB8E3-5BDE-0147-A993-6F16E52A6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07533"/>
            <a:ext cx="9905998" cy="1092200"/>
          </a:xfrm>
        </p:spPr>
        <p:txBody>
          <a:bodyPr>
            <a:normAutofit/>
          </a:bodyPr>
          <a:lstStyle/>
          <a:p>
            <a:pPr algn="ctr"/>
            <a:r>
              <a:rPr lang="en-US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F9F8C-70FF-414F-941D-63FBC9CC7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252134"/>
            <a:ext cx="9905999" cy="230850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Build a Java Based Graphical User Interface with Calculation Functions</a:t>
            </a:r>
          </a:p>
          <a:p>
            <a:r>
              <a:rPr lang="en-US" sz="2000" dirty="0"/>
              <a:t>Generate Java updates and modifications to SQL connected databases</a:t>
            </a:r>
          </a:p>
          <a:p>
            <a:r>
              <a:rPr lang="en-US" sz="2000" dirty="0"/>
              <a:t>Utilize Java </a:t>
            </a:r>
            <a:r>
              <a:rPr lang="en-US" sz="2000" dirty="0" err="1"/>
              <a:t>Netbeans</a:t>
            </a:r>
            <a:r>
              <a:rPr lang="en-US" sz="2000" dirty="0"/>
              <a:t> and SQL to input coding and programming data</a:t>
            </a:r>
          </a:p>
          <a:p>
            <a:r>
              <a:rPr lang="en-US" sz="2000" dirty="0"/>
              <a:t>Create foundational Wireframe and UML Diagrams</a:t>
            </a:r>
          </a:p>
        </p:txBody>
      </p:sp>
    </p:spTree>
    <p:extLst>
      <p:ext uri="{BB962C8B-B14F-4D97-AF65-F5344CB8AC3E}">
        <p14:creationId xmlns:p14="http://schemas.microsoft.com/office/powerpoint/2010/main" val="2184206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6A640B-6684-4338-9199-6EE758735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BAB052D-92E4-4715-895B-E42323075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2305051" cy="6858001"/>
            <a:chOff x="0" y="0"/>
            <a:chExt cx="2305051" cy="6858001"/>
          </a:xfrm>
          <a:solidFill>
            <a:schemeClr val="bg2">
              <a:lumMod val="60000"/>
              <a:lumOff val="40000"/>
              <a:alpha val="60000"/>
            </a:schemeClr>
          </a:solidFill>
          <a:effectLst/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F9792D54-14D4-44D6-A491-DEA72C26C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3CB19E7-637B-4FA1-B5E7-E35CF50AD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8CED72B-CBE7-450E-BE7C-247E88439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3BBD7465-3665-40AE-98E8-F8503EE20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86CB6F49-3080-4A29-860D-F8F1AC4AC3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EA3A8EBB-EC1C-42C6-B409-E065ACD0E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F0AAA08-BD9A-4F88-A60C-F2ECB84CE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44ACFC6E-01EE-4A01-8C39-0C4BC6B4E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DDE8B861-702A-45C6-A7C5-D20764B55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28DFAFFC-4BAC-4606-8F45-47284ED2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B141C913-8CB4-4E5B-B684-BD40367775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81E80ADE-DC6D-491B-BAC4-A90D44FD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4A425A61-47B5-41CA-A1D6-21C358B89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B44D4532-40A1-4CEB-8A1C-711180D58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31056221-3B7D-4E0B-A366-3E03523EF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0F4CE988-2CA1-4875-8419-BC9914E7A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D5E11DED-8522-4839-A2C5-9D64FBB03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3A1EE55C-F160-4A56-ABFE-5EE18FE21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519A9CFB-FBD5-4742-9228-976E852BC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E808A3F5-6663-49E0-B6BB-AFBBCD50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33A492F1-3A43-47FE-8E3E-4BF2B7864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2ED7DF23-0B1F-4E17-8EC2-1B74D318F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FE1204BD-7481-4989-957D-B61AEA964A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DD3C5673-1874-477D-AE35-B37A91974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DA963A0C-386F-4A9E-89E8-67081094B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D527BB52-D4EE-4CAA-A8A0-53A27DC7F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2A037511-5E0A-4293-81AB-28C5DC96B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42A7FE1C-EF14-483B-B5FC-FDC150282A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45A82D49-825B-47BC-8622-A1D54C5C2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039D74A5-B4AF-4800-B941-E5F8CD44E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70B5D059-1472-474F-BDE6-881B5D1CD7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736D79CC-81E0-4C87-ABAC-58197ADBD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7E72BA97-1228-4006-B095-8D9FB45FB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36FA3A99-37FB-4B03-A810-425BC9B379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2E45B959-2AD5-4FE4-BF6A-4F011011CF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CEE29A17-924F-4EED-A18C-E6A0137E5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EFB8BDF1-3A59-4EE5-BFAB-4F4B301E3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8F94E417-93B4-4071-A6D1-AE66CA682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A18F44A8-385D-4EB4-A013-7EB252A2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B25FB320-9784-4EA9-B1AE-3BF9106E6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Rectangle 45">
              <a:extLst>
                <a:ext uri="{FF2B5EF4-FFF2-40B4-BE49-F238E27FC236}">
                  <a16:creationId xmlns:a16="http://schemas.microsoft.com/office/drawing/2014/main" id="{C9EB05E6-5BE4-4EE1-9F0C-E8B57B362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C66CAA98-15DB-4EF7-B2CA-54F523A3C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7A30C330-EB27-4D08-82D2-7311A8505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285C54D0-DCD8-43CD-AE6D-00487565C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BC525C34-0A4A-4042-8FA3-F64A115AEA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870751A2-DBE9-4631-86D3-800E77491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ED6D7806-3E23-488D-80ED-281D3DA72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170E0895-F9C9-44BA-AF81-F7938C7E4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75AD3DD3-BD4A-4DD9-9AC1-C60E34174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D047B55E-0847-4696-8101-A643C3C7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CB3EF1DB-37BD-463B-A542-7AA57DC9F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95D0E013-2F18-4248-9D83-3BFF25A05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E7D95722-3A1F-4917-8C16-D4D409941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A54912BE-A961-4720-992C-09A2D13DE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 useBgFill="1">
        <p:nvSpPr>
          <p:cNvPr id="65" name="Round Diagonal Corner Rectangle 7">
            <a:extLst>
              <a:ext uri="{FF2B5EF4-FFF2-40B4-BE49-F238E27FC236}">
                <a16:creationId xmlns:a16="http://schemas.microsoft.com/office/drawing/2014/main" id="{FF5E4228-419E-44B9-B090-94A9540E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079" y="0"/>
            <a:ext cx="8132922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963613"/>
            <a:ext cx="6013703" cy="4149724"/>
          </a:xfrm>
        </p:spPr>
        <p:txBody>
          <a:bodyPr anchor="ctr">
            <a:normAutofit/>
          </a:bodyPr>
          <a:lstStyle/>
          <a:p>
            <a:r>
              <a:rPr lang="en-US" sz="6000" dirty="0"/>
              <a:t>Writing input data to a file using </a:t>
            </a:r>
            <a:r>
              <a:rPr lang="en-US" sz="6000" dirty="0" err="1"/>
              <a:t>netbeans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68765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687" y="92566"/>
            <a:ext cx="10987087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/>
              <a:t>Data entry preparation to a 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1DECE3-C1E9-F546-B0BA-383B4828DC5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06" b="606"/>
          <a:stretch/>
        </p:blipFill>
        <p:spPr>
          <a:xfrm>
            <a:off x="3244788" y="1167984"/>
            <a:ext cx="6862884" cy="5201067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58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763803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687" y="92566"/>
            <a:ext cx="10987087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/>
              <a:t>Data written to a file (</a:t>
            </a:r>
            <a:r>
              <a:rPr lang="en-US" sz="4000" dirty="0" err="1"/>
              <a:t>customers.txt</a:t>
            </a:r>
            <a:r>
              <a:rPr lang="en-US" sz="4000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1DECE3-C1E9-F546-B0BA-383B4828DC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0" t="-3549" r="-890" b="-3293"/>
          <a:stretch/>
        </p:blipFill>
        <p:spPr>
          <a:xfrm>
            <a:off x="228907" y="1174247"/>
            <a:ext cx="11890026" cy="5201067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9104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687" y="92566"/>
            <a:ext cx="10987087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/>
              <a:t>Data deletion from </a:t>
            </a:r>
            <a:r>
              <a:rPr lang="en-US" sz="4000" dirty="0" err="1"/>
              <a:t>customers.txt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1DECE3-C1E9-F546-B0BA-383B4828DC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" r="480"/>
          <a:stretch/>
        </p:blipFill>
        <p:spPr>
          <a:xfrm>
            <a:off x="419725" y="1175479"/>
            <a:ext cx="11587396" cy="5201067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5106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6A640B-6684-4338-9199-6EE758735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BAB052D-92E4-4715-895B-E42323075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2305051" cy="6858001"/>
            <a:chOff x="0" y="0"/>
            <a:chExt cx="2305051" cy="6858001"/>
          </a:xfrm>
          <a:solidFill>
            <a:schemeClr val="bg2">
              <a:lumMod val="60000"/>
              <a:lumOff val="40000"/>
              <a:alpha val="60000"/>
            </a:schemeClr>
          </a:solidFill>
          <a:effectLst/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F9792D54-14D4-44D6-A491-DEA72C26C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3CB19E7-637B-4FA1-B5E7-E35CF50AD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8CED72B-CBE7-450E-BE7C-247E88439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3BBD7465-3665-40AE-98E8-F8503EE20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6CB6F49-3080-4A29-860D-F8F1AC4AC3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EA3A8EBB-EC1C-42C6-B409-E065ACD0E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F0AAA08-BD9A-4F88-A60C-F2ECB84CE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44ACFC6E-01EE-4A01-8C39-0C4BC6B4E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DDE8B861-702A-45C6-A7C5-D20764B55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8DFAFFC-4BAC-4606-8F45-47284ED2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141C913-8CB4-4E5B-B684-BD40367775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81E80ADE-DC6D-491B-BAC4-A90D44FD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4A425A61-47B5-41CA-A1D6-21C358B89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44D4532-40A1-4CEB-8A1C-711180D58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31056221-3B7D-4E0B-A366-3E03523EF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0F4CE988-2CA1-4875-8419-BC9914E7A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D5E11DED-8522-4839-A2C5-9D64FBB03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3A1EE55C-F160-4A56-ABFE-5EE18FE21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519A9CFB-FBD5-4742-9228-976E852BC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E808A3F5-6663-49E0-B6BB-AFBBCD50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33A492F1-3A43-47FE-8E3E-4BF2B7864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2ED7DF23-0B1F-4E17-8EC2-1B74D318F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FE1204BD-7481-4989-957D-B61AEA964A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DD3C5673-1874-477D-AE35-B37A91974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DA963A0C-386F-4A9E-89E8-67081094B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D527BB52-D4EE-4CAA-A8A0-53A27DC7F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2A037511-5E0A-4293-81AB-28C5DC96B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42A7FE1C-EF14-483B-B5FC-FDC150282A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45A82D49-825B-47BC-8622-A1D54C5C2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039D74A5-B4AF-4800-B941-E5F8CD44E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70B5D059-1472-474F-BDE6-881B5D1CD7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736D79CC-81E0-4C87-ABAC-58197ADBD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7E72BA97-1228-4006-B095-8D9FB45FB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36FA3A99-37FB-4B03-A810-425BC9B379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2E45B959-2AD5-4FE4-BF6A-4F011011CF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CEE29A17-924F-4EED-A18C-E6A0137E5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EFB8BDF1-3A59-4EE5-BFAB-4F4B301E3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8F94E417-93B4-4071-A6D1-AE66CA682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A18F44A8-385D-4EB4-A013-7EB252A2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B25FB320-9784-4EA9-B1AE-3BF9106E6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C9EB05E6-5BE4-4EE1-9F0C-E8B57B362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C66CAA98-15DB-4EF7-B2CA-54F523A3C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7A30C330-EB27-4D08-82D2-7311A8505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285C54D0-DCD8-43CD-AE6D-00487565C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BC525C34-0A4A-4042-8FA3-F64A115AEA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870751A2-DBE9-4631-86D3-800E77491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ED6D7806-3E23-488D-80ED-281D3DA72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170E0895-F9C9-44BA-AF81-F7938C7E4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75AD3DD3-BD4A-4DD9-9AC1-C60E34174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D047B55E-0847-4696-8101-A643C3C7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CB3EF1DB-37BD-463B-A542-7AA57DC9F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95D0E013-2F18-4248-9D83-3BFF25A05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E7D95722-3A1F-4917-8C16-D4D409941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A54912BE-A961-4720-992C-09A2D13DE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 useBgFill="1">
        <p:nvSpPr>
          <p:cNvPr id="66" name="Round Diagonal Corner Rectangle 7">
            <a:extLst>
              <a:ext uri="{FF2B5EF4-FFF2-40B4-BE49-F238E27FC236}">
                <a16:creationId xmlns:a16="http://schemas.microsoft.com/office/drawing/2014/main" id="{FF5E4228-419E-44B9-B090-94A9540E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079" y="0"/>
            <a:ext cx="8132922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963613"/>
            <a:ext cx="6013703" cy="4149724"/>
          </a:xfrm>
        </p:spPr>
        <p:txBody>
          <a:bodyPr anchor="ctr">
            <a:normAutofit fontScale="90000"/>
          </a:bodyPr>
          <a:lstStyle/>
          <a:p>
            <a:r>
              <a:rPr lang="en-US" sz="6000" dirty="0"/>
              <a:t>Writing and removing data from </a:t>
            </a:r>
            <a:r>
              <a:rPr lang="en-US" sz="6000" dirty="0" err="1"/>
              <a:t>mysql</a:t>
            </a:r>
            <a:r>
              <a:rPr lang="en-US" sz="6000" dirty="0"/>
              <a:t> workbench database</a:t>
            </a:r>
          </a:p>
        </p:txBody>
      </p:sp>
    </p:spTree>
    <p:extLst>
      <p:ext uri="{BB962C8B-B14F-4D97-AF65-F5344CB8AC3E}">
        <p14:creationId xmlns:p14="http://schemas.microsoft.com/office/powerpoint/2010/main" val="873012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687" y="92566"/>
            <a:ext cx="10987087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/>
              <a:t>Customer data creation and submission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1DECE3-C1E9-F546-B0BA-383B4828DC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94" b="1194"/>
          <a:stretch/>
        </p:blipFill>
        <p:spPr>
          <a:xfrm>
            <a:off x="3244788" y="1167984"/>
            <a:ext cx="6862884" cy="5201067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6518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687" y="92566"/>
            <a:ext cx="10987087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/>
              <a:t>Initial view of empty customer list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1DECE3-C1E9-F546-B0BA-383B4828DC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26" b="1626"/>
          <a:stretch/>
        </p:blipFill>
        <p:spPr>
          <a:xfrm>
            <a:off x="3244788" y="1167984"/>
            <a:ext cx="6862884" cy="5201067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8460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687" y="92566"/>
            <a:ext cx="10987087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/>
              <a:t>‘load list’ pulls current database entries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1DECE3-C1E9-F546-B0BA-383B4828DC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7" b="597"/>
          <a:stretch/>
        </p:blipFill>
        <p:spPr>
          <a:xfrm>
            <a:off x="3244788" y="1167984"/>
            <a:ext cx="6862884" cy="5201067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8878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687" y="92566"/>
            <a:ext cx="10987087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/>
              <a:t>View of </a:t>
            </a:r>
            <a:r>
              <a:rPr lang="en-US" sz="4000" dirty="0" err="1"/>
              <a:t>mysql</a:t>
            </a:r>
            <a:r>
              <a:rPr lang="en-US" sz="4000" dirty="0"/>
              <a:t> database entries (confirmation)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1DECE3-C1E9-F546-B0BA-383B4828DC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41" r="3241"/>
          <a:stretch/>
        </p:blipFill>
        <p:spPr>
          <a:xfrm>
            <a:off x="3244788" y="1407827"/>
            <a:ext cx="6862884" cy="5201067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1613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687" y="92566"/>
            <a:ext cx="10987087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/>
              <a:t>Deletion of 3 customers </a:t>
            </a:r>
            <a:br>
              <a:rPr lang="en-US" sz="4000" dirty="0"/>
            </a:br>
            <a:r>
              <a:rPr lang="en-US" sz="4000" dirty="0"/>
              <a:t>(with 1 customer remaining)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1DECE3-C1E9-F546-B0BA-383B4828DC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24" b="1324"/>
          <a:stretch/>
        </p:blipFill>
        <p:spPr>
          <a:xfrm>
            <a:off x="3244788" y="1430312"/>
            <a:ext cx="6862884" cy="5201067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292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50C065C3-0FE3-4452-B765-CB05BBB2A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10">
            <a:extLst>
              <a:ext uri="{FF2B5EF4-FFF2-40B4-BE49-F238E27FC236}">
                <a16:creationId xmlns:a16="http://schemas.microsoft.com/office/drawing/2014/main" id="{9795E515-5F57-431F-9A0D-3A0419DF7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D45BCBFE-0478-4767-BF2E-FC2C548BA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903928F-F6DA-470C-81A0-CF7D9DE03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ADA095F6-E326-4450-A2D6-DB2BF989B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6B067F9A-FDF2-49EC-B4FF-CD4B90F78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1331213-D19D-49FC-8616-168A14565A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2ADFE242-96FC-4A14-8C59-90CD6DE1D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6A97B7BC-40BD-494B-9C6B-AF3045559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12">
              <a:extLst>
                <a:ext uri="{FF2B5EF4-FFF2-40B4-BE49-F238E27FC236}">
                  <a16:creationId xmlns:a16="http://schemas.microsoft.com/office/drawing/2014/main" id="{3D7F35CF-F44C-491F-904D-A31ED8321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13">
              <a:extLst>
                <a:ext uri="{FF2B5EF4-FFF2-40B4-BE49-F238E27FC236}">
                  <a16:creationId xmlns:a16="http://schemas.microsoft.com/office/drawing/2014/main" id="{84D9BF7E-18C2-452C-B139-4ED58D7A0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700A6223-AD38-426F-A6FE-7926CAEF3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D172AA94-449F-45EB-94E6-67C186C32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7D4F697-8937-4F4C-83C5-770B3FCB8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17">
              <a:extLst>
                <a:ext uri="{FF2B5EF4-FFF2-40B4-BE49-F238E27FC236}">
                  <a16:creationId xmlns:a16="http://schemas.microsoft.com/office/drawing/2014/main" id="{10AF1D59-5117-4D47-8414-4BB61F94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18">
              <a:extLst>
                <a:ext uri="{FF2B5EF4-FFF2-40B4-BE49-F238E27FC236}">
                  <a16:creationId xmlns:a16="http://schemas.microsoft.com/office/drawing/2014/main" id="{2387DC33-88B3-4718-8C94-41659EA33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19">
              <a:extLst>
                <a:ext uri="{FF2B5EF4-FFF2-40B4-BE49-F238E27FC236}">
                  <a16:creationId xmlns:a16="http://schemas.microsoft.com/office/drawing/2014/main" id="{D4E7EC64-4763-4F04-B2E4-E400364D72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0">
              <a:extLst>
                <a:ext uri="{FF2B5EF4-FFF2-40B4-BE49-F238E27FC236}">
                  <a16:creationId xmlns:a16="http://schemas.microsoft.com/office/drawing/2014/main" id="{581717DF-9FD4-47CB-9579-E34DF7E87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1">
              <a:extLst>
                <a:ext uri="{FF2B5EF4-FFF2-40B4-BE49-F238E27FC236}">
                  <a16:creationId xmlns:a16="http://schemas.microsoft.com/office/drawing/2014/main" id="{BCD8EF50-6E58-4B2D-90B6-AFF236A73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2">
              <a:extLst>
                <a:ext uri="{FF2B5EF4-FFF2-40B4-BE49-F238E27FC236}">
                  <a16:creationId xmlns:a16="http://schemas.microsoft.com/office/drawing/2014/main" id="{6524A268-142A-4CBF-BB8B-DC1FCBC8F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56A0E6F3-B76B-4813-B44B-56CE11A8A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A74CED8D-B902-4B76-9CC8-30A09B2FA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ED007BD7-ED56-4566-B1FF-707160024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90AD48D2-5BC8-4C80-B126-B1A20124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BE14C82F-9F35-4D61-B758-7BCE32DEC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6540CE06-9028-497A-AC64-CF0ED60A7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A4825B3B-52CD-4F08-BA02-6C2B0EFED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6877A5EF-B8B8-44D3-AA57-4BBF89206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00BB365C-9180-4208-92CF-AB6A88848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8D1134D2-53A6-41D5-AC1A-5254A2FBD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24C7FA73-07CD-479A-9B9E-DAD4D3B2B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AB24DF92-B081-4701-B58D-913261A00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AB4DF275-6B82-4AA9-A7A9-138E631E30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972A3812-16AD-453E-B1E6-9F39894F7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8FB6759A-BAD8-4073-86A2-6DDD73DE2A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9FCCB0F4-1178-47C1-9EE2-234EA715C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CB01BF0B-7EB0-4C18-80BE-20D2EAC04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3266E9DA-C937-48E0-8F98-90A467760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A8A9C00D-0425-4E68-A1DE-BCE5BD6BB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46230904-E744-4B55-84FF-826A6B737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D4291668-8AF0-4784-BC06-870768F53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D917DCBD-774B-4AAF-92AE-D18289FFC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9E50122E-0F19-4D65-9CB2-E22C3EA84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BC28A765-6E8B-4352-BD0C-35474F70AC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0AC30A17-F494-44EB-9817-1B8B255CE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6088D59F-32BD-4932-9C22-9AA0FCDA7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B18BBE45-5F21-47FA-B291-AC802D715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A1BD992D-1C4B-4E69-A627-A45D8958E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571C0498-7105-455E-8B0A-233F850F1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F6FA78CC-C0B1-422F-B535-05580A971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49A1BACF-EE5E-46F8-8968-D4CF18BC0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0AF8DFAF-8AF7-453E-AED7-89E59FBD7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F8C26D97-8DA4-4556-92E4-2AE66B36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EEF9D855-A8A7-44CC-919C-BEA327F254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11F0B045-803C-4067-A182-066EEB2C4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3C1FCACB-EFEF-4B54-99A6-E327A637C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16DCFC9-6877-407C-8170-608FCB8E3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68" name="Rectangle 67">
              <a:extLst>
                <a:ext uri="{FF2B5EF4-FFF2-40B4-BE49-F238E27FC236}">
                  <a16:creationId xmlns:a16="http://schemas.microsoft.com/office/drawing/2014/main" id="{F7D8B73A-1349-4BA6-8F85-03A21ED56E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2">
              <a:extLst>
                <a:ext uri="{FF2B5EF4-FFF2-40B4-BE49-F238E27FC236}">
                  <a16:creationId xmlns:a16="http://schemas.microsoft.com/office/drawing/2014/main" id="{969ADA7C-B6B2-4FD7-AA5E-CC52AAE8CD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 descr="Motion-blurred view of the city lights">
            <a:extLst>
              <a:ext uri="{FF2B5EF4-FFF2-40B4-BE49-F238E27FC236}">
                <a16:creationId xmlns:a16="http://schemas.microsoft.com/office/drawing/2014/main" id="{29D4EB80-D89C-2A48-84E2-78F283AC81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13102"/>
          <a:stretch/>
        </p:blipFill>
        <p:spPr>
          <a:xfrm>
            <a:off x="3611" y="10"/>
            <a:ext cx="12188389" cy="6857990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89353FE7-0D03-4AD2-8B8A-60A06F6BD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72" name="Round Diagonal Corner Rectangle 7">
              <a:extLst>
                <a:ext uri="{FF2B5EF4-FFF2-40B4-BE49-F238E27FC236}">
                  <a16:creationId xmlns:a16="http://schemas.microsoft.com/office/drawing/2014/main" id="{0C7A0320-FBCC-4F40-AF6E-CE65FFB3D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550A26E4-02C9-4F83-A334-0920B8CCF2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06617CD6-4185-402B-8E23-BC52780534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2C305CC9-3511-47F4-BF11-BC635C30C9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5C70C5D1-31E4-48B9-AEB6-6460A2B81F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77" name="Freeform 37">
                <a:extLst>
                  <a:ext uri="{FF2B5EF4-FFF2-40B4-BE49-F238E27FC236}">
                    <a16:creationId xmlns:a16="http://schemas.microsoft.com/office/drawing/2014/main" id="{1F033CE1-D380-43F1-81EC-97B6C86F39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78" name="Freeform 35">
                <a:extLst>
                  <a:ext uri="{FF2B5EF4-FFF2-40B4-BE49-F238E27FC236}">
                    <a16:creationId xmlns:a16="http://schemas.microsoft.com/office/drawing/2014/main" id="{6997F95D-DC27-48A3-850A-2308C3C080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79" name="Freeform 36">
                <a:extLst>
                  <a:ext uri="{FF2B5EF4-FFF2-40B4-BE49-F238E27FC236}">
                    <a16:creationId xmlns:a16="http://schemas.microsoft.com/office/drawing/2014/main" id="{569AE469-76B7-4FFE-B68B-0D7A77413F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0" name="Freeform 38">
                <a:extLst>
                  <a:ext uri="{FF2B5EF4-FFF2-40B4-BE49-F238E27FC236}">
                    <a16:creationId xmlns:a16="http://schemas.microsoft.com/office/drawing/2014/main" id="{DD99CF64-0E82-4D1A-BD2A-08942182F4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1" name="Freeform 39">
                <a:extLst>
                  <a:ext uri="{FF2B5EF4-FFF2-40B4-BE49-F238E27FC236}">
                    <a16:creationId xmlns:a16="http://schemas.microsoft.com/office/drawing/2014/main" id="{98C12D33-1747-4B24-89ED-F441AE4A0C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2" name="Freeform 40">
                <a:extLst>
                  <a:ext uri="{FF2B5EF4-FFF2-40B4-BE49-F238E27FC236}">
                    <a16:creationId xmlns:a16="http://schemas.microsoft.com/office/drawing/2014/main" id="{A60200CC-BAEC-4310-8C9B-F7BB783E98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3" name="Rectangle 41">
                <a:extLst>
                  <a:ext uri="{FF2B5EF4-FFF2-40B4-BE49-F238E27FC236}">
                    <a16:creationId xmlns:a16="http://schemas.microsoft.com/office/drawing/2014/main" id="{2A7F40BF-B0BE-4B09-87EE-F56632B7ED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4" name="Freeform 32">
                <a:extLst>
                  <a:ext uri="{FF2B5EF4-FFF2-40B4-BE49-F238E27FC236}">
                    <a16:creationId xmlns:a16="http://schemas.microsoft.com/office/drawing/2014/main" id="{353978AF-8FB9-4A61-A2EA-1995A14F39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5" name="Freeform 33">
                <a:extLst>
                  <a:ext uri="{FF2B5EF4-FFF2-40B4-BE49-F238E27FC236}">
                    <a16:creationId xmlns:a16="http://schemas.microsoft.com/office/drawing/2014/main" id="{B20F89C3-4BAD-42AA-8D31-6F6DF17FE9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6" name="Freeform 34">
                <a:extLst>
                  <a:ext uri="{FF2B5EF4-FFF2-40B4-BE49-F238E27FC236}">
                    <a16:creationId xmlns:a16="http://schemas.microsoft.com/office/drawing/2014/main" id="{A60FE276-3FF2-4622-BF99-D4E4B249E5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7" name="Freeform 37">
                <a:extLst>
                  <a:ext uri="{FF2B5EF4-FFF2-40B4-BE49-F238E27FC236}">
                    <a16:creationId xmlns:a16="http://schemas.microsoft.com/office/drawing/2014/main" id="{B05A0D3F-808B-48D6-A821-1FE9E86E8C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8" name="Freeform 35">
                <a:extLst>
                  <a:ext uri="{FF2B5EF4-FFF2-40B4-BE49-F238E27FC236}">
                    <a16:creationId xmlns:a16="http://schemas.microsoft.com/office/drawing/2014/main" id="{69F7D438-BAA0-4DAD-9BC5-198B677A75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9" name="Freeform 36">
                <a:extLst>
                  <a:ext uri="{FF2B5EF4-FFF2-40B4-BE49-F238E27FC236}">
                    <a16:creationId xmlns:a16="http://schemas.microsoft.com/office/drawing/2014/main" id="{EC63B186-43B8-4552-AFDB-A544240A7C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90" name="Freeform 38">
                <a:extLst>
                  <a:ext uri="{FF2B5EF4-FFF2-40B4-BE49-F238E27FC236}">
                    <a16:creationId xmlns:a16="http://schemas.microsoft.com/office/drawing/2014/main" id="{8542E82D-01AD-4BD8-8C5F-A6CDAD039B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91" name="Freeform 39">
                <a:extLst>
                  <a:ext uri="{FF2B5EF4-FFF2-40B4-BE49-F238E27FC236}">
                    <a16:creationId xmlns:a16="http://schemas.microsoft.com/office/drawing/2014/main" id="{6285CF32-2BD3-47D0-9A6C-3EE7FD6397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92" name="Freeform 40">
                <a:extLst>
                  <a:ext uri="{FF2B5EF4-FFF2-40B4-BE49-F238E27FC236}">
                    <a16:creationId xmlns:a16="http://schemas.microsoft.com/office/drawing/2014/main" id="{FA36D129-7B33-4379-B9EE-5624B95766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93" name="Rectangle 41">
                <a:extLst>
                  <a:ext uri="{FF2B5EF4-FFF2-40B4-BE49-F238E27FC236}">
                    <a16:creationId xmlns:a16="http://schemas.microsoft.com/office/drawing/2014/main" id="{0229A187-4E69-4262-B001-C5F0B55225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F23DDC-3825-C048-8B88-60C0F6EEF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2328334"/>
            <a:ext cx="6858000" cy="1367896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4800" dirty="0"/>
              <a:t>Required Applications</a:t>
            </a:r>
          </a:p>
        </p:txBody>
      </p:sp>
    </p:spTree>
    <p:extLst>
      <p:ext uri="{BB962C8B-B14F-4D97-AF65-F5344CB8AC3E}">
        <p14:creationId xmlns:p14="http://schemas.microsoft.com/office/powerpoint/2010/main" val="721863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687" y="92566"/>
            <a:ext cx="10987087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/>
              <a:t>Confirmation of database table update with 1 customer remaining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1DECE3-C1E9-F546-B0BA-383B4828DC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88" r="6788"/>
          <a:stretch/>
        </p:blipFill>
        <p:spPr>
          <a:xfrm>
            <a:off x="3244788" y="1362856"/>
            <a:ext cx="6862884" cy="5201067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5596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70A29ECD-D68F-4AC9-9FA0-BEF7663BC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3" name="Rectangle 72">
              <a:extLst>
                <a:ext uri="{FF2B5EF4-FFF2-40B4-BE49-F238E27FC236}">
                  <a16:creationId xmlns:a16="http://schemas.microsoft.com/office/drawing/2014/main" id="{0569ADE5-A097-4089-9B9C-A0B54CA84A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Picture 2">
              <a:extLst>
                <a:ext uri="{FF2B5EF4-FFF2-40B4-BE49-F238E27FC236}">
                  <a16:creationId xmlns:a16="http://schemas.microsoft.com/office/drawing/2014/main" id="{CF4B08C5-FA5E-4D68-801D-E99E9ECF4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Electronics protoboard">
            <a:extLst>
              <a:ext uri="{FF2B5EF4-FFF2-40B4-BE49-F238E27FC236}">
                <a16:creationId xmlns:a16="http://schemas.microsoft.com/office/drawing/2014/main" id="{9EAD0FA2-8659-4A55-94B1-1A80447A37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/>
          </a:blip>
          <a:srcRect t="15705"/>
          <a:stretch/>
        </p:blipFill>
        <p:spPr>
          <a:xfrm>
            <a:off x="20" y="10"/>
            <a:ext cx="12188369" cy="6857990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9B1032AD-1AE2-4F16-A732-9C0A6A744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72533" y="0"/>
            <a:ext cx="11455400" cy="6848476"/>
            <a:chOff x="372533" y="0"/>
            <a:chExt cx="11455400" cy="6848476"/>
          </a:xfrm>
        </p:grpSpPr>
        <p:sp>
          <p:nvSpPr>
            <p:cNvPr id="77" name="Round Diagonal Corner Rectangle 7">
              <a:extLst>
                <a:ext uri="{FF2B5EF4-FFF2-40B4-BE49-F238E27FC236}">
                  <a16:creationId xmlns:a16="http://schemas.microsoft.com/office/drawing/2014/main" id="{D5BF75F8-4EA2-44F2-B6EA-3102419BE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22867" y="766234"/>
              <a:ext cx="10346266" cy="5325532"/>
            </a:xfrm>
            <a:prstGeom prst="round2DiagRect">
              <a:avLst>
                <a:gd name="adj1" fmla="val 4147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20CA03C-559B-4B3D-94FA-4FAAB3C70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085512" y="0"/>
              <a:ext cx="650875" cy="1730375"/>
              <a:chOff x="11347978" y="0"/>
              <a:chExt cx="650875" cy="1730375"/>
            </a:xfrm>
          </p:grpSpPr>
          <p:sp>
            <p:nvSpPr>
              <p:cNvPr id="98" name="Freeform 32">
                <a:extLst>
                  <a:ext uri="{FF2B5EF4-FFF2-40B4-BE49-F238E27FC236}">
                    <a16:creationId xmlns:a16="http://schemas.microsoft.com/office/drawing/2014/main" id="{0D9400F9-20AC-487F-8333-B1D60C326B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67041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99" name="Freeform 33">
                <a:extLst>
                  <a:ext uri="{FF2B5EF4-FFF2-40B4-BE49-F238E27FC236}">
                    <a16:creationId xmlns:a16="http://schemas.microsoft.com/office/drawing/2014/main" id="{A3C314B8-9D5B-430A-93F5-13AA6EA5D0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47978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100" name="Freeform 34">
                <a:extLst>
                  <a:ext uri="{FF2B5EF4-FFF2-40B4-BE49-F238E27FC236}">
                    <a16:creationId xmlns:a16="http://schemas.microsoft.com/office/drawing/2014/main" id="{0AE01D6D-B764-4C22-B93C-1EB06BEACF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14678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101" name="Freeform 37">
                <a:extLst>
                  <a:ext uri="{FF2B5EF4-FFF2-40B4-BE49-F238E27FC236}">
                    <a16:creationId xmlns:a16="http://schemas.microsoft.com/office/drawing/2014/main" id="{83F0D1C3-E2D7-4810-B68A-4A9CD7ED9A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94053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04DCDB6-51D7-4CA8-8C00-D2C7CC7BD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11229445" y="4867275"/>
              <a:ext cx="598488" cy="1981201"/>
              <a:chOff x="11424178" y="4867275"/>
              <a:chExt cx="598488" cy="1981201"/>
            </a:xfrm>
          </p:grpSpPr>
          <p:sp>
            <p:nvSpPr>
              <p:cNvPr id="92" name="Freeform 35">
                <a:extLst>
                  <a:ext uri="{FF2B5EF4-FFF2-40B4-BE49-F238E27FC236}">
                    <a16:creationId xmlns:a16="http://schemas.microsoft.com/office/drawing/2014/main" id="{398FAFF7-9785-43B0-9808-4152480B4A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14666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93" name="Freeform 36">
                <a:extLst>
                  <a:ext uri="{FF2B5EF4-FFF2-40B4-BE49-F238E27FC236}">
                    <a16:creationId xmlns:a16="http://schemas.microsoft.com/office/drawing/2014/main" id="{74FF4F16-1B2B-45C7-8B72-A6E1BDCA8F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55966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94" name="Freeform 38">
                <a:extLst>
                  <a:ext uri="{FF2B5EF4-FFF2-40B4-BE49-F238E27FC236}">
                    <a16:creationId xmlns:a16="http://schemas.microsoft.com/office/drawing/2014/main" id="{024C58FF-B88A-4C98-84F5-5250D7ECBE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19441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95" name="Freeform 39">
                <a:extLst>
                  <a:ext uri="{FF2B5EF4-FFF2-40B4-BE49-F238E27FC236}">
                    <a16:creationId xmlns:a16="http://schemas.microsoft.com/office/drawing/2014/main" id="{CF66BE12-1011-4281-9B5B-9EB78748CB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24178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96" name="Freeform 40">
                <a:extLst>
                  <a:ext uri="{FF2B5EF4-FFF2-40B4-BE49-F238E27FC236}">
                    <a16:creationId xmlns:a16="http://schemas.microsoft.com/office/drawing/2014/main" id="{2B990641-2D85-4B84-B550-76A15FEA3C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32166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97" name="Rectangle 41">
                <a:extLst>
                  <a:ext uri="{FF2B5EF4-FFF2-40B4-BE49-F238E27FC236}">
                    <a16:creationId xmlns:a16="http://schemas.microsoft.com/office/drawing/2014/main" id="{AF8C6C46-BE99-434C-B6A1-24CC16A7A6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22653" y="6596063"/>
                <a:ext cx="23813" cy="252413"/>
              </a:xfrm>
              <a:prstGeom prst="rect">
                <a:avLst/>
              </a:pr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0203417-ECB2-441C-9E31-E1311E693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440267" y="5118101"/>
              <a:ext cx="650875" cy="1730375"/>
              <a:chOff x="118533" y="5118101"/>
              <a:chExt cx="650875" cy="1730375"/>
            </a:xfrm>
          </p:grpSpPr>
          <p:sp>
            <p:nvSpPr>
              <p:cNvPr id="88" name="Freeform 32">
                <a:extLst>
                  <a:ext uri="{FF2B5EF4-FFF2-40B4-BE49-F238E27FC236}">
                    <a16:creationId xmlns:a16="http://schemas.microsoft.com/office/drawing/2014/main" id="{C99E031B-FF68-4278-A520-932C94F876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237596" y="6335713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89" name="Freeform 33">
                <a:extLst>
                  <a:ext uri="{FF2B5EF4-FFF2-40B4-BE49-F238E27FC236}">
                    <a16:creationId xmlns:a16="http://schemas.microsoft.com/office/drawing/2014/main" id="{C06A442B-E101-4380-BD3C-E29B08A8D0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18533" y="622141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90" name="Freeform 34">
                <a:extLst>
                  <a:ext uri="{FF2B5EF4-FFF2-40B4-BE49-F238E27FC236}">
                    <a16:creationId xmlns:a16="http://schemas.microsoft.com/office/drawing/2014/main" id="{22720611-CCB1-48C9-ACCB-05985597F6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385233" y="5118101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91" name="Freeform 37">
                <a:extLst>
                  <a:ext uri="{FF2B5EF4-FFF2-40B4-BE49-F238E27FC236}">
                    <a16:creationId xmlns:a16="http://schemas.microsoft.com/office/drawing/2014/main" id="{1FA4B526-A1D1-4B3C-B36D-2F286F5375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464608" y="5299075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BE11AF3-15F8-4578-9B8B-2F066B550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72533" y="0"/>
              <a:ext cx="598488" cy="1981201"/>
              <a:chOff x="194733" y="0"/>
              <a:chExt cx="598488" cy="1981201"/>
            </a:xfrm>
          </p:grpSpPr>
          <p:sp>
            <p:nvSpPr>
              <p:cNvPr id="82" name="Freeform 35">
                <a:extLst>
                  <a:ext uri="{FF2B5EF4-FFF2-40B4-BE49-F238E27FC236}">
                    <a16:creationId xmlns:a16="http://schemas.microsoft.com/office/drawing/2014/main" id="{0CF1BE1B-D6DD-411E-96AB-2BEDA39C86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285221" y="0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83" name="Freeform 36">
                <a:extLst>
                  <a:ext uri="{FF2B5EF4-FFF2-40B4-BE49-F238E27FC236}">
                    <a16:creationId xmlns:a16="http://schemas.microsoft.com/office/drawing/2014/main" id="{785B83A2-9629-402A-BDFF-564D2AAE8A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526521" y="1141413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84" name="Freeform 38">
                <a:extLst>
                  <a:ext uri="{FF2B5EF4-FFF2-40B4-BE49-F238E27FC236}">
                    <a16:creationId xmlns:a16="http://schemas.microsoft.com/office/drawing/2014/main" id="{66C9EABC-41F6-4014-90E5-D4213FE9D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389996" y="1792288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85" name="Freeform 39">
                <a:extLst>
                  <a:ext uri="{FF2B5EF4-FFF2-40B4-BE49-F238E27FC236}">
                    <a16:creationId xmlns:a16="http://schemas.microsoft.com/office/drawing/2014/main" id="{A0FA8F7F-2926-4F25-9088-A3E86D0B74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94733" y="0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86" name="Freeform 40">
                <a:extLst>
                  <a:ext uri="{FF2B5EF4-FFF2-40B4-BE49-F238E27FC236}">
                    <a16:creationId xmlns:a16="http://schemas.microsoft.com/office/drawing/2014/main" id="{527A5DDC-207D-4303-9F79-5D19A87E16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02721" y="24288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87" name="Rectangle 41">
                <a:extLst>
                  <a:ext uri="{FF2B5EF4-FFF2-40B4-BE49-F238E27FC236}">
                    <a16:creationId xmlns:a16="http://schemas.microsoft.com/office/drawing/2014/main" id="{B21A0178-E0A0-4E63-BB90-0919529662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93208" y="0"/>
                <a:ext cx="23813" cy="252413"/>
              </a:xfrm>
              <a:prstGeom prst="rect">
                <a:avLst/>
              </a:pr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8DB8E3-5BDE-0147-A993-6F16E52A6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07533"/>
            <a:ext cx="9905998" cy="1092200"/>
          </a:xfrm>
        </p:spPr>
        <p:txBody>
          <a:bodyPr>
            <a:normAutofit/>
          </a:bodyPr>
          <a:lstStyle/>
          <a:p>
            <a:pPr algn="ctr"/>
            <a:r>
              <a:rPr lang="en-US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F9F8C-70FF-414F-941D-63FBC9CC7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252134"/>
            <a:ext cx="9905999" cy="3454399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Attention to detail when coding every single line of entry is extremely important.</a:t>
            </a:r>
          </a:p>
          <a:p>
            <a:r>
              <a:rPr lang="en-US" sz="2000" dirty="0"/>
              <a:t>Single character errors when connecting </a:t>
            </a:r>
            <a:r>
              <a:rPr lang="en-US" sz="2000" dirty="0" err="1"/>
              <a:t>Netbeans</a:t>
            </a:r>
            <a:r>
              <a:rPr lang="en-US" sz="2000" dirty="0"/>
              <a:t> to MySQL will cause significant errors that will require line by line debug (and understanding of flows / processes)</a:t>
            </a:r>
          </a:p>
          <a:p>
            <a:r>
              <a:rPr lang="en-US" sz="2000" dirty="0"/>
              <a:t>Understanding of what and why are important to make the program work flawlessly.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04633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DB8E3-5BDE-0147-A993-6F16E52A6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146" y="106830"/>
            <a:ext cx="4481893" cy="147857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Career skills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62D268B-D190-3540-8C7D-C4DA63C6C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51165" y="3847510"/>
            <a:ext cx="1213142" cy="1213142"/>
          </a:xfrm>
        </p:spPr>
      </p:pic>
      <p:pic>
        <p:nvPicPr>
          <p:cNvPr id="68" name="Graphic 67" descr="Gears with solid fill">
            <a:extLst>
              <a:ext uri="{FF2B5EF4-FFF2-40B4-BE49-F238E27FC236}">
                <a16:creationId xmlns:a16="http://schemas.microsoft.com/office/drawing/2014/main" id="{36FF5C09-0569-2347-ADEE-7D9053D3FC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5880" y="3852818"/>
            <a:ext cx="1213142" cy="1213142"/>
          </a:xfrm>
          <a:prstGeom prst="rect">
            <a:avLst/>
          </a:prstGeom>
        </p:spPr>
      </p:pic>
      <p:pic>
        <p:nvPicPr>
          <p:cNvPr id="70" name="Graphic 69" descr="Programmer female with solid fill">
            <a:extLst>
              <a:ext uri="{FF2B5EF4-FFF2-40B4-BE49-F238E27FC236}">
                <a16:creationId xmlns:a16="http://schemas.microsoft.com/office/drawing/2014/main" id="{A2E27F91-D957-B844-84E4-0F5B9807F1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13615" y="1816158"/>
            <a:ext cx="1213142" cy="1213142"/>
          </a:xfrm>
          <a:prstGeom prst="rect">
            <a:avLst/>
          </a:prstGeom>
        </p:spPr>
      </p:pic>
      <p:pic>
        <p:nvPicPr>
          <p:cNvPr id="72" name="Graphic 71" descr="User network with solid fill">
            <a:extLst>
              <a:ext uri="{FF2B5EF4-FFF2-40B4-BE49-F238E27FC236}">
                <a16:creationId xmlns:a16="http://schemas.microsoft.com/office/drawing/2014/main" id="{8C75EADC-AB9E-D04B-846D-27027D4A26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12026" y="1868554"/>
            <a:ext cx="1213142" cy="1213142"/>
          </a:xfrm>
          <a:prstGeom prst="rect">
            <a:avLst/>
          </a:prstGeom>
        </p:spPr>
      </p:pic>
      <p:pic>
        <p:nvPicPr>
          <p:cNvPr id="74" name="Graphic 73" descr="Computer with solid fill">
            <a:extLst>
              <a:ext uri="{FF2B5EF4-FFF2-40B4-BE49-F238E27FC236}">
                <a16:creationId xmlns:a16="http://schemas.microsoft.com/office/drawing/2014/main" id="{D19BFC1D-EB4B-1140-BEC5-354FD312A2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10437" y="1816158"/>
            <a:ext cx="1213142" cy="1213142"/>
          </a:xfrm>
          <a:prstGeom prst="rect">
            <a:avLst/>
          </a:prstGeom>
        </p:spPr>
      </p:pic>
      <p:pic>
        <p:nvPicPr>
          <p:cNvPr id="78" name="Graphic 77" descr="Robot with solid fill">
            <a:extLst>
              <a:ext uri="{FF2B5EF4-FFF2-40B4-BE49-F238E27FC236}">
                <a16:creationId xmlns:a16="http://schemas.microsoft.com/office/drawing/2014/main" id="{3C8DF04F-09CF-F740-ADE7-B782A2464C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98522" y="3847510"/>
            <a:ext cx="1213142" cy="1213142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AD7C971B-CD7C-EE42-9A84-BD8E5F1D9F8E}"/>
              </a:ext>
            </a:extLst>
          </p:cNvPr>
          <p:cNvSpPr txBox="1"/>
          <p:nvPr/>
        </p:nvSpPr>
        <p:spPr>
          <a:xfrm>
            <a:off x="2642572" y="4952982"/>
            <a:ext cx="2548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Operating System Fundamentals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B783035-22AB-D645-845F-29F939A105C4}"/>
              </a:ext>
            </a:extLst>
          </p:cNvPr>
          <p:cNvSpPr txBox="1"/>
          <p:nvPr/>
        </p:nvSpPr>
        <p:spPr>
          <a:xfrm>
            <a:off x="2670494" y="2996651"/>
            <a:ext cx="254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Software Knowledge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028C0FF-FB78-B149-A045-459DBCC6D8E8}"/>
              </a:ext>
            </a:extLst>
          </p:cNvPr>
          <p:cNvSpPr txBox="1"/>
          <p:nvPr/>
        </p:nvSpPr>
        <p:spPr>
          <a:xfrm>
            <a:off x="5299134" y="2996650"/>
            <a:ext cx="2211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Networking/</a:t>
            </a:r>
          </a:p>
          <a:p>
            <a:pPr algn="ctr"/>
            <a:r>
              <a:rPr lang="en-US" dirty="0"/>
              <a:t>Connectivity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3A863DE-281E-A341-9A1B-E5B66227A8DB}"/>
              </a:ext>
            </a:extLst>
          </p:cNvPr>
          <p:cNvSpPr txBox="1"/>
          <p:nvPr/>
        </p:nvSpPr>
        <p:spPr>
          <a:xfrm>
            <a:off x="7519203" y="2996650"/>
            <a:ext cx="2944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Coding/</a:t>
            </a:r>
          </a:p>
          <a:p>
            <a:pPr algn="ctr"/>
            <a:r>
              <a:rPr lang="en-US" dirty="0"/>
              <a:t>Programming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97E34AB-F60B-0E4E-BA80-B59DB0E0542E}"/>
              </a:ext>
            </a:extLst>
          </p:cNvPr>
          <p:cNvSpPr txBox="1"/>
          <p:nvPr/>
        </p:nvSpPr>
        <p:spPr>
          <a:xfrm>
            <a:off x="5344485" y="5086882"/>
            <a:ext cx="21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Automation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5D621B8-8A87-B446-8C85-F596D50E7029}"/>
              </a:ext>
            </a:extLst>
          </p:cNvPr>
          <p:cNvSpPr txBox="1"/>
          <p:nvPr/>
        </p:nvSpPr>
        <p:spPr>
          <a:xfrm>
            <a:off x="8213394" y="5086882"/>
            <a:ext cx="1313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025218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DB8E3-5BDE-0147-A993-6F16E52A6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/>
              <a:t>Conclusion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BA407E-6648-419E-A28F-05EEA3413D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669117"/>
              </p:ext>
            </p:extLst>
          </p:nvPr>
        </p:nvGraphicFramePr>
        <p:xfrm>
          <a:off x="1141411" y="2440771"/>
          <a:ext cx="9905999" cy="35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365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6" name="Group 13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7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9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7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117" name="Rectangle 54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6852" y="46077"/>
            <a:ext cx="2865681" cy="820657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z="4000" spc="0" dirty="0"/>
              <a:t>NETBEANS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4D04B0-6BA9-AA40-9FFC-DE6566244A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517" r="17517"/>
          <a:stretch/>
        </p:blipFill>
        <p:spPr>
          <a:xfrm>
            <a:off x="2227635" y="842171"/>
            <a:ext cx="7831979" cy="5880098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18" name="Group 58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0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72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3064618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7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9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7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970" y="70831"/>
            <a:ext cx="6301584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 err="1"/>
              <a:t>MySql</a:t>
            </a:r>
            <a:r>
              <a:rPr lang="en-US" sz="4000" dirty="0"/>
              <a:t> Workbench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7FB783-D828-A944-B3E7-51D6B04DB6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874" r="6874"/>
          <a:stretch/>
        </p:blipFill>
        <p:spPr>
          <a:xfrm>
            <a:off x="2165354" y="1203333"/>
            <a:ext cx="7913680" cy="5173646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0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72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669344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A070EAD-1DCD-4F3D-BA84-799B891A0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5624" y="758033"/>
            <a:ext cx="7559039" cy="3027360"/>
          </a:xfrm>
        </p:spPr>
        <p:txBody>
          <a:bodyPr>
            <a:normAutofit/>
          </a:bodyPr>
          <a:lstStyle/>
          <a:p>
            <a:r>
              <a:rPr lang="en-US" sz="5400" dirty="0"/>
              <a:t>Diagrams in preparation for programming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471E13-6104-4637-8A8F-B545529B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802F412D-6781-427D-AB79-09FD610CC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471B962-D824-43CE-B5DD-704B305B2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D60EBD3-FA75-460B-AFBD-3F234A0CA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D0791244-FBF2-49D9-BDBC-E2E58C86B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EE4C4B1-195C-40F5-A78F-2EB7ED6E6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22766AF8-3850-41E4-80D0-321D9A13D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834F8EE-AB04-42FE-AE7B-3E9C6ACA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C86BB534-4617-4275-908E-357CF2246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6DEB58B-8D28-4BE9-9CA9-F4B3A083B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25A772BC-4720-4EC2-AD61-A7B74E915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60D6B27E-FAC5-4267-80A9-DE4D2E02B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1F39FA83-D8C8-4CE3-9C62-10375FD04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E09B4CF3-A51F-4787-81FE-F5C79BA42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6695CB35-74E4-43C0-89F5-9FDA59B3A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945450CE-FB13-4C46-825F-5BB191703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E80AA0B2-7FE7-4B75-AC25-E0F6C0FE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2E81F7C1-AD8F-41A0-91A8-E05F66CB0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F4E8A538-9FFA-4C76-BCE2-D54F56A11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3C412824-3CBA-4E74-B2FD-936EA7048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E28DC1F0-74FF-4D97-BD4D-FD42DE4AC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77CEC4FA-6FD3-4ABF-BF98-94E7947A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D4E61DA7-BFA9-48AF-BD6F-EBB15C235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57164D6A-1DD9-43AE-878F-A413DC26FB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4949EBA6-53D9-4F2D-91DB-EA7AE260F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0AFEA5FA-F759-441C-A0BC-7EDC79A6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5B913AE0-5DC8-4244-8C26-ED97F834E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A87DB58A-25D2-46F1-85E3-06F964D01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E7AE8209-F3E7-4ACA-98D0-90B282A14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1CED7927-A7C7-444A-A8F3-6348852AE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08BEDF90-F9A6-4DE4-94B6-43E416039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36540D5F-1C77-438A-BF12-56455C472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52FC779A-BC55-40AC-8FFD-E014F8C05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63E42DE5-DC0E-4043-8A35-20C53074A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41581FA6-993A-4899-ADF1-0A83A623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33C4FDB9-01D2-4CB0-BFED-216CAC7EB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34E715AB-2B68-41C4-A61F-02C413F24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D3861C35-D060-408D-9871-4DA2D0547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B4F4F38F-33FE-48A0-986D-FB771F18B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50FCFC8E-2DC3-4F27-9E02-196830E78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3A6EE414-1500-4144-B453-BA950E510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Rectangle 45">
              <a:extLst>
                <a:ext uri="{FF2B5EF4-FFF2-40B4-BE49-F238E27FC236}">
                  <a16:creationId xmlns:a16="http://schemas.microsoft.com/office/drawing/2014/main" id="{0C1A9D8A-5515-4C84-AE17-A6D51243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E8E7C8C7-FE85-4C8F-960C-3748511E0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33DF2ED7-F601-4A9F-AA50-822ED85D5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FEDB3A05-6FDD-4E87-B800-8F9975244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AD6225C0-E391-49D5-9A7B-57C5ED60E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B814B458-45E5-451C-9CBD-027E3776A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59167140-9A0D-4FE7-8E37-2CD613011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2D38B213-991B-495D-8886-04CAD44C7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67C1C3DA-3972-4D98-9D9E-390461B28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972F8941-61DB-48E1-B9C1-E73247056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857B495F-5C9B-435F-8D39-45CC57471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B607428B-B7C9-4017-84F8-19C9B2134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A20C5139-2108-4F5E-B892-64F1D8605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C2A51623-F2F3-4584-93F5-598E56A5F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873122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71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72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3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4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5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6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7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8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9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0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1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2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83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4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5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7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88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9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0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1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2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3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4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5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6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7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61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2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3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4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5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6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7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8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9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0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22" y="29248"/>
            <a:ext cx="10307678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/>
              <a:t>GUI Wireframe Diagram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0F96A-B4A1-FA47-9176-7713E241F8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89" r="989"/>
          <a:stretch/>
        </p:blipFill>
        <p:spPr>
          <a:xfrm>
            <a:off x="2657003" y="1255106"/>
            <a:ext cx="7105006" cy="4880581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04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5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16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1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3103495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22" y="29248"/>
            <a:ext cx="10307678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/>
              <a:t>GUI Wireframe Diagram (cont.)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0F96A-B4A1-FA47-9176-7713E241F8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85" r="2085"/>
          <a:stretch/>
        </p:blipFill>
        <p:spPr>
          <a:xfrm>
            <a:off x="2657003" y="1255106"/>
            <a:ext cx="7105006" cy="4880581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6937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22" y="29248"/>
            <a:ext cx="10307678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/>
              <a:t>GUI Wireframe Diagram (Cont.)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0F96A-B4A1-FA47-9176-7713E241F8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36" r="1636"/>
          <a:stretch/>
        </p:blipFill>
        <p:spPr>
          <a:xfrm>
            <a:off x="2657003" y="1255106"/>
            <a:ext cx="7105006" cy="4880581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99059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{FD91F4A3-34E3-BF48-8986-73F394D869F0}tf10001122</Template>
  <TotalTime>135</TotalTime>
  <Words>321</Words>
  <Application>Microsoft Macintosh PowerPoint</Application>
  <PresentationFormat>Widescreen</PresentationFormat>
  <Paragraphs>51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Tw Cen MT</vt:lpstr>
      <vt:lpstr>Circuit</vt:lpstr>
      <vt:lpstr>CEIS355A Business  Application Programming</vt:lpstr>
      <vt:lpstr>Introduction</vt:lpstr>
      <vt:lpstr>Required Applications</vt:lpstr>
      <vt:lpstr>NETBEANS</vt:lpstr>
      <vt:lpstr>MySql Workbench</vt:lpstr>
      <vt:lpstr>Diagrams in preparation for programming</vt:lpstr>
      <vt:lpstr>GUI Wireframe Diagram </vt:lpstr>
      <vt:lpstr>GUI Wireframe Diagram (cont.) </vt:lpstr>
      <vt:lpstr>GUI Wireframe Diagram (Cont.) </vt:lpstr>
      <vt:lpstr>UML Class Diagram</vt:lpstr>
      <vt:lpstr>Graphical user interface creation in netbeans</vt:lpstr>
      <vt:lpstr>Creation of landscape gui source data</vt:lpstr>
      <vt:lpstr>landscape gui preliminary design</vt:lpstr>
      <vt:lpstr>Creating an advanced graphical user interface using netbeans</vt:lpstr>
      <vt:lpstr>Advanced gui design with data entry calculations</vt:lpstr>
      <vt:lpstr>Creating object arrays using netbeans</vt:lpstr>
      <vt:lpstr>Welcome pane entry</vt:lpstr>
      <vt:lpstr>Information pane entry – calculation and order submission</vt:lpstr>
      <vt:lpstr>Customer list pane – load list button for customer details  deletion button</vt:lpstr>
      <vt:lpstr>Writing input data to a file using netbeans</vt:lpstr>
      <vt:lpstr>Data entry preparation to a file</vt:lpstr>
      <vt:lpstr>Data written to a file (customers.txt)</vt:lpstr>
      <vt:lpstr>Data deletion from customers.txt</vt:lpstr>
      <vt:lpstr>Writing and removing data from mysql workbench database</vt:lpstr>
      <vt:lpstr>Customer data creation and submission</vt:lpstr>
      <vt:lpstr>Initial view of empty customer list</vt:lpstr>
      <vt:lpstr>‘load list’ pulls current database entries</vt:lpstr>
      <vt:lpstr>View of mysql database entries (confirmation)</vt:lpstr>
      <vt:lpstr>Deletion of 3 customers  (with 1 customer remaining)</vt:lpstr>
      <vt:lpstr>Confirmation of database table update with 1 customer remaining</vt:lpstr>
      <vt:lpstr>Challenges</vt:lpstr>
      <vt:lpstr>Career skills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Sovann, Vouthanack</dc:creator>
  <cp:lastModifiedBy>Sovann, Vouthanack</cp:lastModifiedBy>
  <cp:revision>24</cp:revision>
  <dcterms:created xsi:type="dcterms:W3CDTF">2022-01-11T03:52:54Z</dcterms:created>
  <dcterms:modified xsi:type="dcterms:W3CDTF">2023-04-22T17:25:18Z</dcterms:modified>
</cp:coreProperties>
</file>