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88" r:id="rId3"/>
    <p:sldId id="257" r:id="rId4"/>
    <p:sldId id="260" r:id="rId5"/>
    <p:sldId id="261" r:id="rId6"/>
    <p:sldId id="263" r:id="rId7"/>
    <p:sldId id="258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1" r:id="rId22"/>
    <p:sldId id="282" r:id="rId23"/>
    <p:sldId id="283" r:id="rId24"/>
    <p:sldId id="285" r:id="rId25"/>
    <p:sldId id="286" r:id="rId26"/>
    <p:sldId id="287" r:id="rId27"/>
    <p:sldId id="299" r:id="rId28"/>
    <p:sldId id="298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3"/>
    <p:restoredTop sz="94706"/>
  </p:normalViewPr>
  <p:slideViewPr>
    <p:cSldViewPr snapToGrid="0" snapToObjects="1">
      <p:cViewPr varScale="1">
        <p:scale>
          <a:sx n="174" d="100"/>
          <a:sy n="174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59A-327C-9A49-9EEE-779B567EAE13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06B8-A5DA-7840-B5A8-B8FB3A144D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19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59A-327C-9A49-9EEE-779B567EAE13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06B8-A5DA-7840-B5A8-B8FB3A144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7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9AD59A-327C-9A49-9EEE-779B567EAE13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06B8-A5DA-7840-B5A8-B8FB3A144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3681-B19A-72E3-969C-D7CEB62D2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131" y="2010577"/>
            <a:ext cx="10053763" cy="140630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CEIS 150 Python Stock Tracking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8C35B-1B08-71D0-D2DF-982ED902F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24" y="3700391"/>
            <a:ext cx="10005951" cy="1458258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By: Vouthanack Sovann</a:t>
            </a:r>
          </a:p>
        </p:txBody>
      </p:sp>
    </p:spTree>
    <p:extLst>
      <p:ext uri="{BB962C8B-B14F-4D97-AF65-F5344CB8AC3E}">
        <p14:creationId xmlns:p14="http://schemas.microsoft.com/office/powerpoint/2010/main" val="329140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Adding a 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467B1-1442-B84E-B7C5-8AD8ED67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8" y="1566717"/>
            <a:ext cx="10299700" cy="52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5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Listing 3 Stocks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E429C-A9C0-8545-AD06-BE614897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2" y="1587396"/>
            <a:ext cx="11372692" cy="52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324" y="-91628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59E969-9117-0B4A-8524-0D9D62D50F58}"/>
              </a:ext>
            </a:extLst>
          </p:cNvPr>
          <p:cNvSpPr txBox="1">
            <a:spLocks/>
          </p:cNvSpPr>
          <p:nvPr/>
        </p:nvSpPr>
        <p:spPr>
          <a:xfrm>
            <a:off x="1860540" y="-669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Daily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9B10FA-4B7F-324E-8B99-36C85626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07" y="1594087"/>
            <a:ext cx="10129932" cy="52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24" y="2582828"/>
            <a:ext cx="10005951" cy="14582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cs typeface="Arial"/>
              </a:rPr>
              <a:t>Inheritance</a:t>
            </a:r>
            <a:endParaRPr lang="en-US" sz="4800" dirty="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cs typeface="Arial"/>
              </a:rPr>
              <a:t>Summary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DA9B6-8DB8-C2F2-D452-87769F3C5C95}"/>
              </a:ext>
            </a:extLst>
          </p:cNvPr>
          <p:cNvSpPr txBox="1"/>
          <p:nvPr/>
        </p:nvSpPr>
        <p:spPr>
          <a:xfrm>
            <a:off x="1114970" y="4636051"/>
            <a:ext cx="6097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Inherited classes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Unit Tests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Main program</a:t>
            </a:r>
          </a:p>
        </p:txBody>
      </p:sp>
    </p:spTree>
    <p:extLst>
      <p:ext uri="{BB962C8B-B14F-4D97-AF65-F5344CB8AC3E}">
        <p14:creationId xmlns:p14="http://schemas.microsoft.com/office/powerpoint/2010/main" val="281995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Inherited classes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09480-349C-CB4A-AA76-3A23F07E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58" y="1045528"/>
            <a:ext cx="8111420" cy="49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F82C5-0512-664C-8AB0-4CFAC1F4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34" y="-13237"/>
            <a:ext cx="7592199" cy="68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Stock menu program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34B700E-792D-0040-9E85-05FF49DA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79" y="154181"/>
            <a:ext cx="8162828" cy="65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312" y="2251982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cs typeface="Arial"/>
              </a:rPr>
              <a:t>Creating a Chart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7A312-F73F-E0D3-06B8-74F58C820F0F}"/>
              </a:ext>
            </a:extLst>
          </p:cNvPr>
          <p:cNvSpPr txBox="1"/>
          <p:nvPr/>
        </p:nvSpPr>
        <p:spPr>
          <a:xfrm>
            <a:off x="1114970" y="4636051"/>
            <a:ext cx="609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81028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CD2A5-38E7-6C44-8762-D41C5E25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 b="3074"/>
          <a:stretch/>
        </p:blipFill>
        <p:spPr>
          <a:xfrm>
            <a:off x="2545743" y="1328207"/>
            <a:ext cx="7388259" cy="50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Full Spyder Screenshot (Addition)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7CB8-0FDB-D947-B626-AD7458DF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38" y="1385291"/>
            <a:ext cx="10020300" cy="52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470A-6394-614E-F704-4A68D83D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BC2-D589-AF59-5499-08FA30A9E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a stock list compiler from start to finish.</a:t>
            </a:r>
          </a:p>
          <a:p>
            <a:r>
              <a:rPr lang="en-US" dirty="0"/>
              <a:t>Usage of Anaconda / Spyder to input code entry.</a:t>
            </a:r>
          </a:p>
          <a:p>
            <a:r>
              <a:rPr lang="en-US" dirty="0"/>
              <a:t>Testing and stock report generation</a:t>
            </a:r>
          </a:p>
          <a:p>
            <a:r>
              <a:rPr lang="en-US" dirty="0"/>
              <a:t>Information gathering from historical data charts on popular websites.</a:t>
            </a:r>
          </a:p>
          <a:p>
            <a:r>
              <a:rPr lang="en-US" dirty="0"/>
              <a:t>Data ingestion into the program.</a:t>
            </a:r>
          </a:p>
          <a:p>
            <a:r>
              <a:rPr lang="en-US" dirty="0"/>
              <a:t>Reports and stock market volume trading data generated on a chronological graph.</a:t>
            </a:r>
          </a:p>
        </p:txBody>
      </p:sp>
    </p:spTree>
    <p:extLst>
      <p:ext uri="{BB962C8B-B14F-4D97-AF65-F5344CB8AC3E}">
        <p14:creationId xmlns:p14="http://schemas.microsoft.com/office/powerpoint/2010/main" val="260398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24" y="2317819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latin typeface="Arial"/>
                <a:cs typeface="Arial"/>
              </a:rPr>
              <a:t>Loading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17880-E5A0-CD78-F6D7-CB627B446066}"/>
              </a:ext>
            </a:extLst>
          </p:cNvPr>
          <p:cNvSpPr txBox="1"/>
          <p:nvPr/>
        </p:nvSpPr>
        <p:spPr>
          <a:xfrm>
            <a:off x="1093024" y="4643366"/>
            <a:ext cx="6097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File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Importing data</a:t>
            </a:r>
          </a:p>
        </p:txBody>
      </p:sp>
    </p:spTree>
    <p:extLst>
      <p:ext uri="{BB962C8B-B14F-4D97-AF65-F5344CB8AC3E}">
        <p14:creationId xmlns:p14="http://schemas.microsoft.com/office/powerpoint/2010/main" val="231533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3519" y="-120203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Paste a screen shot of the file downloaded from Yahoo finance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BA34193-E63F-5D4F-9D24-D81E59A06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1" y="1674797"/>
            <a:ext cx="9390766" cy="50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7E3D60E-1E16-4D47-9827-5068493E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97" y="0"/>
            <a:ext cx="4703429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Importing Data</a:t>
            </a:r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A7022C79-1D90-E34E-BCE8-47988CB54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98" y="1355129"/>
            <a:ext cx="7742456" cy="53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107" y="2361711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cs typeface="Arial"/>
              </a:rPr>
              <a:t>Graphical User Interface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EE086-65C0-C4D7-9B72-7707C96937B8}"/>
              </a:ext>
            </a:extLst>
          </p:cNvPr>
          <p:cNvSpPr txBox="1"/>
          <p:nvPr/>
        </p:nvSpPr>
        <p:spPr>
          <a:xfrm>
            <a:off x="1093024" y="4643366"/>
            <a:ext cx="6097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Stocks in GUI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History complete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Report Complete</a:t>
            </a:r>
          </a:p>
        </p:txBody>
      </p:sp>
    </p:spTree>
    <p:extLst>
      <p:ext uri="{BB962C8B-B14F-4D97-AF65-F5344CB8AC3E}">
        <p14:creationId xmlns:p14="http://schemas.microsoft.com/office/powerpoint/2010/main" val="192697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6103A5C-133B-EE49-91B1-5B88FBF08D66}"/>
              </a:ext>
            </a:extLst>
          </p:cNvPr>
          <p:cNvSpPr txBox="1">
            <a:spLocks/>
          </p:cNvSpPr>
          <p:nvPr/>
        </p:nvSpPr>
        <p:spPr>
          <a:xfrm>
            <a:off x="1214318" y="239532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Stocks in GUI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1427E1-45E5-C94B-8705-C06FA741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347" y="-2"/>
            <a:ext cx="66028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20E554-F312-5C4F-9782-D11BF60401B9}"/>
              </a:ext>
            </a:extLst>
          </p:cNvPr>
          <p:cNvSpPr txBox="1">
            <a:spLocks/>
          </p:cNvSpPr>
          <p:nvPr/>
        </p:nvSpPr>
        <p:spPr>
          <a:xfrm>
            <a:off x="1320245" y="31737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History Tab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48299-2A61-1643-8511-05D8E9EF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79" y="10141"/>
            <a:ext cx="6639783" cy="68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12" y="998787"/>
            <a:ext cx="4230100" cy="13451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Report Complete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F83B5-BED4-4C48-87EE-0C876FE9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80" y="0"/>
            <a:ext cx="661515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0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470A-6394-614E-F704-4A68D83D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 from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BC2-D589-AF59-5499-08FA30A9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643439"/>
          </a:xfrm>
        </p:spPr>
        <p:txBody>
          <a:bodyPr/>
          <a:lstStyle/>
          <a:p>
            <a:r>
              <a:rPr lang="en-US" dirty="0"/>
              <a:t>Programming is imaginative and can be tailored based on the requirements of the individual or organization.</a:t>
            </a:r>
          </a:p>
          <a:p>
            <a:r>
              <a:rPr lang="en-US" dirty="0"/>
              <a:t>Stock list program allowed me to use live data to understand actual stock trends of major companies.</a:t>
            </a:r>
          </a:p>
          <a:p>
            <a:r>
              <a:rPr lang="en-US" dirty="0"/>
              <a:t>Add-on packages allow for graphical user interface integration and ease of usage when implemented properly</a:t>
            </a:r>
          </a:p>
        </p:txBody>
      </p:sp>
    </p:spTree>
    <p:extLst>
      <p:ext uri="{BB962C8B-B14F-4D97-AF65-F5344CB8AC3E}">
        <p14:creationId xmlns:p14="http://schemas.microsoft.com/office/powerpoint/2010/main" val="28999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B8E3-5BDE-0147-A993-6F16E52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31" y="557583"/>
            <a:ext cx="66891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Career Skills Learned</a:t>
            </a:r>
          </a:p>
        </p:txBody>
      </p:sp>
      <p:pic>
        <p:nvPicPr>
          <p:cNvPr id="70" name="Graphic 69" descr="Programmer female with solid fill">
            <a:extLst>
              <a:ext uri="{FF2B5EF4-FFF2-40B4-BE49-F238E27FC236}">
                <a16:creationId xmlns:a16="http://schemas.microsoft.com/office/drawing/2014/main" id="{A2E27F91-D957-B844-84E4-0F5B9807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8130" y="2347532"/>
            <a:ext cx="1213142" cy="1213142"/>
          </a:xfrm>
          <a:prstGeom prst="rect">
            <a:avLst/>
          </a:prstGeom>
        </p:spPr>
      </p:pic>
      <p:pic>
        <p:nvPicPr>
          <p:cNvPr id="72" name="Graphic 71" descr="User network with solid fill">
            <a:extLst>
              <a:ext uri="{FF2B5EF4-FFF2-40B4-BE49-F238E27FC236}">
                <a16:creationId xmlns:a16="http://schemas.microsoft.com/office/drawing/2014/main" id="{8C75EADC-AB9E-D04B-846D-27027D4A2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6541" y="2399928"/>
            <a:ext cx="1213142" cy="1213142"/>
          </a:xfrm>
          <a:prstGeom prst="rect">
            <a:avLst/>
          </a:prstGeom>
        </p:spPr>
      </p:pic>
      <p:pic>
        <p:nvPicPr>
          <p:cNvPr id="78" name="Graphic 77" descr="Robot with solid fill">
            <a:extLst>
              <a:ext uri="{FF2B5EF4-FFF2-40B4-BE49-F238E27FC236}">
                <a16:creationId xmlns:a16="http://schemas.microsoft.com/office/drawing/2014/main" id="{3C8DF04F-09CF-F740-ADE7-B782A2464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9719" y="2486884"/>
            <a:ext cx="1213142" cy="121314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028C0FF-FB78-B149-A045-459DBCC6D8E8}"/>
              </a:ext>
            </a:extLst>
          </p:cNvPr>
          <p:cNvSpPr txBox="1"/>
          <p:nvPr/>
        </p:nvSpPr>
        <p:spPr>
          <a:xfrm>
            <a:off x="2693649" y="3528024"/>
            <a:ext cx="22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Networking/</a:t>
            </a:r>
          </a:p>
          <a:p>
            <a:pPr algn="ctr"/>
            <a:r>
              <a:rPr lang="en-US" dirty="0"/>
              <a:t>Connectivity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A863DE-281E-A341-9A1B-E5B66227A8DB}"/>
              </a:ext>
            </a:extLst>
          </p:cNvPr>
          <p:cNvSpPr txBox="1"/>
          <p:nvPr/>
        </p:nvSpPr>
        <p:spPr>
          <a:xfrm>
            <a:off x="4913718" y="3528024"/>
            <a:ext cx="294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Coding/</a:t>
            </a:r>
          </a:p>
          <a:p>
            <a:pPr algn="ctr"/>
            <a:r>
              <a:rPr lang="en-US" dirty="0"/>
              <a:t>Programming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7E34AB-F60B-0E4E-BA80-B59DB0E0542E}"/>
              </a:ext>
            </a:extLst>
          </p:cNvPr>
          <p:cNvSpPr txBox="1"/>
          <p:nvPr/>
        </p:nvSpPr>
        <p:spPr>
          <a:xfrm>
            <a:off x="7855682" y="3726256"/>
            <a:ext cx="21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157788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470A-6394-614E-F704-4A68D83D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BC2-D589-AF59-5499-08FA30A9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643439"/>
          </a:xfrm>
        </p:spPr>
        <p:txBody>
          <a:bodyPr/>
          <a:lstStyle/>
          <a:p>
            <a:r>
              <a:rPr lang="en-US" dirty="0"/>
              <a:t>Programming with objects can be applied to real world applications in many different aspects.</a:t>
            </a:r>
          </a:p>
          <a:p>
            <a:pPr lvl="1"/>
            <a:r>
              <a:rPr lang="en-US" dirty="0"/>
              <a:t>This simple project is a prime example of how Programming has positively impacted the financial network.</a:t>
            </a:r>
          </a:p>
          <a:p>
            <a:pPr lvl="1"/>
            <a:r>
              <a:rPr lang="en-US" dirty="0"/>
              <a:t>The possibilities of programming are endless and can potentially solve labor, or manually intensive processes.</a:t>
            </a:r>
          </a:p>
        </p:txBody>
      </p:sp>
    </p:spTree>
    <p:extLst>
      <p:ext uri="{BB962C8B-B14F-4D97-AF65-F5344CB8AC3E}">
        <p14:creationId xmlns:p14="http://schemas.microsoft.com/office/powerpoint/2010/main" val="6298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24" y="2699871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/>
              <a:t>Software Environment Setup</a:t>
            </a:r>
          </a:p>
          <a:p>
            <a:pPr algn="l"/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4251C-C945-3C40-D933-B23F95469E26}"/>
              </a:ext>
            </a:extLst>
          </p:cNvPr>
          <p:cNvSpPr txBox="1"/>
          <p:nvPr/>
        </p:nvSpPr>
        <p:spPr>
          <a:xfrm>
            <a:off x="1093024" y="4628736"/>
            <a:ext cx="609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Ensure Python Program is Running Successfully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178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D4B6E-D941-BA47-A71D-FAF47C66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01" y="1113238"/>
            <a:ext cx="7719208" cy="46315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2C2A5A-1CE4-E840-8D81-D5D3A33207B5}"/>
              </a:ext>
            </a:extLst>
          </p:cNvPr>
          <p:cNvSpPr txBox="1">
            <a:spLocks/>
          </p:cNvSpPr>
          <p:nvPr/>
        </p:nvSpPr>
        <p:spPr>
          <a:xfrm>
            <a:off x="657904" y="3415431"/>
            <a:ext cx="2880828" cy="1178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005" y="410222"/>
            <a:ext cx="7695896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Class Diagrams</a:t>
            </a:r>
          </a:p>
          <a:p>
            <a:pPr algn="ctr"/>
            <a:r>
              <a:rPr lang="en-US" sz="4800" dirty="0"/>
              <a:t>Class Coding</a:t>
            </a:r>
          </a:p>
          <a:p>
            <a:pPr algn="ctr"/>
            <a:r>
              <a:rPr lang="en-US" sz="4800" dirty="0"/>
              <a:t>Unit Testing</a:t>
            </a:r>
          </a:p>
          <a:p>
            <a:pPr algn="ctr"/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849FE-D173-7DB0-6003-F6558CE6773E}"/>
              </a:ext>
            </a:extLst>
          </p:cNvPr>
          <p:cNvSpPr txBox="1"/>
          <p:nvPr/>
        </p:nvSpPr>
        <p:spPr>
          <a:xfrm>
            <a:off x="1114970" y="4636051"/>
            <a:ext cx="6097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Class Diagram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Class Code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Unit Test</a:t>
            </a:r>
          </a:p>
        </p:txBody>
      </p:sp>
    </p:spTree>
    <p:extLst>
      <p:ext uri="{BB962C8B-B14F-4D97-AF65-F5344CB8AC3E}">
        <p14:creationId xmlns:p14="http://schemas.microsoft.com/office/powerpoint/2010/main" val="106396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82" y="2300108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8E13AE-0F9F-0445-A631-BA51912ED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00" y="1530160"/>
            <a:ext cx="7244453" cy="33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956632"/>
            <a:ext cx="3201366" cy="14723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Class Code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7B2B188-D3ED-E248-9107-B5C890A8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1" y="1822564"/>
            <a:ext cx="7344462" cy="35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06" y="2604768"/>
            <a:ext cx="2544835" cy="11715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Unit Test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DFA6BC0-4C9D-2B4C-9811-ED4386D70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51" y="2427161"/>
            <a:ext cx="7873179" cy="20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24" y="2699871"/>
            <a:ext cx="10005951" cy="145825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n-US" sz="4800" dirty="0"/>
              <a:t>Text-Based User Interface</a:t>
            </a:r>
          </a:p>
          <a:p>
            <a:pPr algn="ctr"/>
            <a:r>
              <a:rPr lang="en-US" sz="4800" dirty="0"/>
              <a:t>Summary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3BFF4-6C48-B876-7FE9-43747505BA3A}"/>
              </a:ext>
            </a:extLst>
          </p:cNvPr>
          <p:cNvSpPr txBox="1"/>
          <p:nvPr/>
        </p:nvSpPr>
        <p:spPr>
          <a:xfrm>
            <a:off x="1114970" y="4636051"/>
            <a:ext cx="6097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Adding a Stock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Listing all Stocks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Daily data</a:t>
            </a:r>
          </a:p>
        </p:txBody>
      </p:sp>
    </p:spTree>
    <p:extLst>
      <p:ext uri="{BB962C8B-B14F-4D97-AF65-F5344CB8AC3E}">
        <p14:creationId xmlns:p14="http://schemas.microsoft.com/office/powerpoint/2010/main" val="106486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307</Words>
  <Application>Microsoft Macintosh PowerPoint</Application>
  <PresentationFormat>Widescreen</PresentationFormat>
  <Paragraphs>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 Light</vt:lpstr>
      <vt:lpstr>Century Gothic</vt:lpstr>
      <vt:lpstr>Wingdings 3</vt:lpstr>
      <vt:lpstr>Ion</vt:lpstr>
      <vt:lpstr>CEIS 150 Python Stock Tracking Project</vt:lpstr>
      <vt:lpstr>Introduction</vt:lpstr>
      <vt:lpstr>PowerPoint Presentation</vt:lpstr>
      <vt:lpstr>Program</vt:lpstr>
      <vt:lpstr>PowerPoint Presentation</vt:lpstr>
      <vt:lpstr>Class Diagram</vt:lpstr>
      <vt:lpstr>Class Code</vt:lpstr>
      <vt:lpstr>Unit Test</vt:lpstr>
      <vt:lpstr>PowerPoint Presentation</vt:lpstr>
      <vt:lpstr>Adding a Stock</vt:lpstr>
      <vt:lpstr>Listing 3 Stocks</vt:lpstr>
      <vt:lpstr>PowerPoint Presentation</vt:lpstr>
      <vt:lpstr>PowerPoint Presentation</vt:lpstr>
      <vt:lpstr>Inherited classes</vt:lpstr>
      <vt:lpstr>Unit Tests</vt:lpstr>
      <vt:lpstr>Stock menu program</vt:lpstr>
      <vt:lpstr>PowerPoint Presentation</vt:lpstr>
      <vt:lpstr>Chart</vt:lpstr>
      <vt:lpstr>Full Spyder Screenshot (Addition)</vt:lpstr>
      <vt:lpstr>PowerPoint Presentation</vt:lpstr>
      <vt:lpstr>File</vt:lpstr>
      <vt:lpstr>Importing Data</vt:lpstr>
      <vt:lpstr>PowerPoint Presentation</vt:lpstr>
      <vt:lpstr>PowerPoint Presentation</vt:lpstr>
      <vt:lpstr>PowerPoint Presentation</vt:lpstr>
      <vt:lpstr>Report Complete</vt:lpstr>
      <vt:lpstr>What I Learned from the Project</vt:lpstr>
      <vt:lpstr>Career Skills Learned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Sovann, Vouthanack</dc:creator>
  <cp:lastModifiedBy>Sovann, Vouthanack</cp:lastModifiedBy>
  <cp:revision>7</cp:revision>
  <dcterms:created xsi:type="dcterms:W3CDTF">2022-04-18T00:41:25Z</dcterms:created>
  <dcterms:modified xsi:type="dcterms:W3CDTF">2022-04-18T01:55:17Z</dcterms:modified>
</cp:coreProperties>
</file>